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84" r:id="rId3"/>
    <p:sldId id="287" r:id="rId4"/>
    <p:sldId id="285" r:id="rId5"/>
    <p:sldId id="286" r:id="rId6"/>
    <p:sldId id="288" r:id="rId7"/>
    <p:sldId id="282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Paytone One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767E57-3AF3-4AAB-B786-035AE5C2DC87}">
  <a:tblStyle styleId="{61767E57-3AF3-4AAB-B786-035AE5C2DC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04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9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2215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9340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0899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16" name="Google Shape;16;p3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7" name="Google Shape;17;p3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756700" y="1526325"/>
            <a:ext cx="10215600" cy="42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Paytone One"/>
              <a:buNone/>
              <a:defRPr sz="90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756700" y="58633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4"/>
          <p:cNvGrpSpPr/>
          <p:nvPr/>
        </p:nvGrpSpPr>
        <p:grpSpPr>
          <a:xfrm>
            <a:off x="565481" y="597100"/>
            <a:ext cx="17439906" cy="9370035"/>
            <a:chOff x="0" y="0"/>
            <a:chExt cx="4593196" cy="2467812"/>
          </a:xfrm>
        </p:grpSpPr>
        <p:sp>
          <p:nvSpPr>
            <p:cNvPr id="22" name="Google Shape;22;p4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23" name="Google Shape;23;p4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;p4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25" name="Google Shape;25;p4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26" name="Google Shape;26;p4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1088725"/>
            <a:ext cx="16238100" cy="21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2956175" y="3649378"/>
            <a:ext cx="10144500" cy="56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–"/>
              <a:defRPr sz="3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–"/>
              <a:defRPr sz="3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»"/>
              <a:defRPr sz="3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32" name="Google Shape;32;p5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570901" y="639500"/>
            <a:ext cx="174399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679038" y="66741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32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32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32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7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44" name="Google Shape;44;p7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45" name="Google Shape;45;p7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737400" y="1290475"/>
            <a:ext cx="14436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3565225" y="3959425"/>
            <a:ext cx="6112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marL="914400" lvl="1" indent="-4191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2pPr>
            <a:lvl3pPr marL="1371600" lvl="2" indent="-4191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marL="1828800" lvl="3" indent="-4191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4pPr>
            <a:lvl5pPr marL="2286000" lvl="4" indent="-4191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5pPr>
            <a:lvl6pPr marL="2743200" lvl="5" indent="-4191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9566575" y="3959425"/>
            <a:ext cx="6112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marL="914400" lvl="1" indent="-4191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2pPr>
            <a:lvl3pPr marL="1371600" lvl="2" indent="-4191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marL="1828800" lvl="3" indent="-4191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4pPr>
            <a:lvl5pPr marL="2286000" lvl="4" indent="-4191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5pPr>
            <a:lvl6pPr marL="2743200" lvl="5" indent="-4191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8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51" name="Google Shape;51;p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52" name="Google Shape;52;p8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728875" y="1549050"/>
            <a:ext cx="1629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9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56" name="Google Shape;56;p9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57" name="Google Shape;57;p9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226075" y="865175"/>
            <a:ext cx="11460300" cy="2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6284100" y="4071575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413081" y="444700"/>
            <a:ext cx="17442662" cy="9371516"/>
          </a:xfrm>
          <a:custGeom>
            <a:avLst/>
            <a:gdLst/>
            <a:ahLst/>
            <a:cxnLst/>
            <a:rect l="l" t="t" r="r" b="b"/>
            <a:pathLst>
              <a:path w="4593196" h="2467812" extrusionOk="0">
                <a:moveTo>
                  <a:pt x="0" y="0"/>
                </a:moveTo>
                <a:lnTo>
                  <a:pt x="4593196" y="0"/>
                </a:lnTo>
                <a:lnTo>
                  <a:pt x="4593196" y="2467812"/>
                </a:lnTo>
                <a:lnTo>
                  <a:pt x="0" y="2467812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</p:sp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1088725"/>
            <a:ext cx="16238100" cy="21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5538925" y="2485375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/>
          <p:nvPr/>
        </p:nvSpPr>
        <p:spPr>
          <a:xfrm>
            <a:off x="413081" y="444700"/>
            <a:ext cx="17442662" cy="9371516"/>
          </a:xfrm>
          <a:custGeom>
            <a:avLst/>
            <a:gdLst/>
            <a:ahLst/>
            <a:cxnLst/>
            <a:rect l="l" t="t" r="r" b="b"/>
            <a:pathLst>
              <a:path w="4593196" h="2467812" extrusionOk="0">
                <a:moveTo>
                  <a:pt x="0" y="0"/>
                </a:moveTo>
                <a:lnTo>
                  <a:pt x="4593196" y="0"/>
                </a:lnTo>
                <a:lnTo>
                  <a:pt x="4593196" y="2467812"/>
                </a:lnTo>
                <a:lnTo>
                  <a:pt x="0" y="2467812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</p:sp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 rot="5400000">
            <a:off x="9938550" y="4576013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330125" y="2731263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088725"/>
            <a:ext cx="16238100" cy="21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Paytone One"/>
              <a:buNone/>
              <a:defRPr sz="9000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505200" y="39470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31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–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31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–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»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3"/>
          <p:cNvGrpSpPr/>
          <p:nvPr/>
        </p:nvGrpSpPr>
        <p:grpSpPr>
          <a:xfrm>
            <a:off x="413081" y="390912"/>
            <a:ext cx="17439793" cy="9369973"/>
            <a:chOff x="0" y="0"/>
            <a:chExt cx="4593196" cy="2467812"/>
          </a:xfrm>
        </p:grpSpPr>
        <p:sp>
          <p:nvSpPr>
            <p:cNvPr id="81" name="Google Shape;81;p13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82" name="Google Shape;82;p1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13"/>
          <p:cNvSpPr/>
          <p:nvPr/>
        </p:nvSpPr>
        <p:spPr>
          <a:xfrm>
            <a:off x="1722344" y="3857377"/>
            <a:ext cx="14392719" cy="2830948"/>
          </a:xfrm>
          <a:prstGeom prst="roundRect">
            <a:avLst>
              <a:gd name="adj" fmla="val 50000"/>
            </a:avLst>
          </a:prstGeom>
          <a:solidFill>
            <a:srgbClr val="045E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3"/>
          <p:cNvSpPr txBox="1"/>
          <p:nvPr/>
        </p:nvSpPr>
        <p:spPr>
          <a:xfrm>
            <a:off x="2322744" y="4255994"/>
            <a:ext cx="12926221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Добровольческая (волонтерская) деятельность в учреждении</a:t>
            </a:r>
            <a:endParaRPr sz="48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13"/>
          <p:cNvSpPr txBox="1"/>
          <p:nvPr/>
        </p:nvSpPr>
        <p:spPr>
          <a:xfrm>
            <a:off x="3573510" y="771277"/>
            <a:ext cx="1113090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Бюджетное учреждение Ханты-Мансийского автономного округа - Югры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«Ресурсный центр развития социального обслуживания»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51D1E4-E188-4300-9498-60A78D0FF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10" y="524021"/>
            <a:ext cx="2937441" cy="2937441"/>
          </a:xfrm>
          <a:prstGeom prst="rect">
            <a:avLst/>
          </a:prstGeom>
        </p:spPr>
      </p:pic>
      <p:sp>
        <p:nvSpPr>
          <p:cNvPr id="79" name="Google Shape;148;p13">
            <a:extLst>
              <a:ext uri="{FF2B5EF4-FFF2-40B4-BE49-F238E27FC236}">
                <a16:creationId xmlns:a16="http://schemas.microsoft.com/office/drawing/2014/main" id="{B387C6CB-DC62-458F-8E1D-B0B11E671248}"/>
              </a:ext>
            </a:extLst>
          </p:cNvPr>
          <p:cNvSpPr txBox="1"/>
          <p:nvPr/>
        </p:nvSpPr>
        <p:spPr>
          <a:xfrm>
            <a:off x="3610675" y="1708772"/>
            <a:ext cx="1113090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Ресурсный центр по развитию добровольчества </a:t>
            </a:r>
            <a:r>
              <a:rPr lang="ru-RU" sz="2400" dirty="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(</a:t>
            </a:r>
            <a:r>
              <a:rPr lang="ru-RU" sz="2400" b="1" dirty="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волонтерства</a:t>
            </a:r>
            <a:r>
              <a:rPr lang="ru-RU" sz="2400" dirty="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)    </a:t>
            </a:r>
            <a:r>
              <a:rPr lang="ru-RU" sz="2400" b="1" dirty="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                 </a:t>
            </a:r>
            <a:br>
              <a:rPr lang="ru-RU" sz="2400" b="1" dirty="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</a:br>
            <a:r>
              <a:rPr lang="ru-RU" sz="2400" b="1" dirty="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в сфере социальной защиты и социального обслуживания                                           Ханты-Мансийского автономного округа – Югры</a:t>
            </a:r>
          </a:p>
        </p:txBody>
      </p:sp>
      <p:grpSp>
        <p:nvGrpSpPr>
          <p:cNvPr id="151" name="Google Shape;1897;p37">
            <a:extLst>
              <a:ext uri="{FF2B5EF4-FFF2-40B4-BE49-F238E27FC236}">
                <a16:creationId xmlns:a16="http://schemas.microsoft.com/office/drawing/2014/main" id="{BAF67EA8-15CF-424D-86C1-706BEE31E570}"/>
              </a:ext>
            </a:extLst>
          </p:cNvPr>
          <p:cNvGrpSpPr/>
          <p:nvPr/>
        </p:nvGrpSpPr>
        <p:grpSpPr>
          <a:xfrm>
            <a:off x="7295626" y="8657641"/>
            <a:ext cx="3760999" cy="1302075"/>
            <a:chOff x="3593" y="0"/>
            <a:chExt cx="5014666" cy="1736100"/>
          </a:xfrm>
        </p:grpSpPr>
        <p:grpSp>
          <p:nvGrpSpPr>
            <p:cNvPr id="152" name="Google Shape;1898;p37">
              <a:extLst>
                <a:ext uri="{FF2B5EF4-FFF2-40B4-BE49-F238E27FC236}">
                  <a16:creationId xmlns:a16="http://schemas.microsoft.com/office/drawing/2014/main" id="{0CC883AB-3BF4-48CB-8F55-07395CE2DD72}"/>
                </a:ext>
              </a:extLst>
            </p:cNvPr>
            <p:cNvGrpSpPr/>
            <p:nvPr/>
          </p:nvGrpSpPr>
          <p:grpSpPr>
            <a:xfrm>
              <a:off x="3593" y="0"/>
              <a:ext cx="347217" cy="348773"/>
              <a:chOff x="1813" y="0"/>
              <a:chExt cx="809173" cy="812800"/>
            </a:xfrm>
          </p:grpSpPr>
          <p:sp>
            <p:nvSpPr>
              <p:cNvPr id="198" name="Google Shape;1899;p37">
                <a:extLst>
                  <a:ext uri="{FF2B5EF4-FFF2-40B4-BE49-F238E27FC236}">
                    <a16:creationId xmlns:a16="http://schemas.microsoft.com/office/drawing/2014/main" id="{E10F0CC1-883B-4826-A2AA-44C75D2274C1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00;p37">
                <a:extLst>
                  <a:ext uri="{FF2B5EF4-FFF2-40B4-BE49-F238E27FC236}">
                    <a16:creationId xmlns:a16="http://schemas.microsoft.com/office/drawing/2014/main" id="{D1E30FD5-BF5D-45B0-8DC3-5E9718DF747A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" name="Google Shape;1901;p37">
              <a:extLst>
                <a:ext uri="{FF2B5EF4-FFF2-40B4-BE49-F238E27FC236}">
                  <a16:creationId xmlns:a16="http://schemas.microsoft.com/office/drawing/2014/main" id="{55D1DD1D-6FB7-465D-890F-E6C42B9DF01C}"/>
                </a:ext>
              </a:extLst>
            </p:cNvPr>
            <p:cNvGrpSpPr/>
            <p:nvPr/>
          </p:nvGrpSpPr>
          <p:grpSpPr>
            <a:xfrm>
              <a:off x="787701" y="0"/>
              <a:ext cx="347217" cy="348773"/>
              <a:chOff x="1813" y="0"/>
              <a:chExt cx="809173" cy="812800"/>
            </a:xfrm>
          </p:grpSpPr>
          <p:sp>
            <p:nvSpPr>
              <p:cNvPr id="196" name="Google Shape;1902;p37">
                <a:extLst>
                  <a:ext uri="{FF2B5EF4-FFF2-40B4-BE49-F238E27FC236}">
                    <a16:creationId xmlns:a16="http://schemas.microsoft.com/office/drawing/2014/main" id="{99D16CF4-3734-4092-ABF2-C56529067B21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03;p37">
                <a:extLst>
                  <a:ext uri="{FF2B5EF4-FFF2-40B4-BE49-F238E27FC236}">
                    <a16:creationId xmlns:a16="http://schemas.microsoft.com/office/drawing/2014/main" id="{C43564C4-C15F-4967-BB5A-6B64B3F5592C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904;p37">
              <a:extLst>
                <a:ext uri="{FF2B5EF4-FFF2-40B4-BE49-F238E27FC236}">
                  <a16:creationId xmlns:a16="http://schemas.microsoft.com/office/drawing/2014/main" id="{7AA7A254-FEE1-4896-BA66-1E22330546CE}"/>
                </a:ext>
              </a:extLst>
            </p:cNvPr>
            <p:cNvGrpSpPr/>
            <p:nvPr/>
          </p:nvGrpSpPr>
          <p:grpSpPr>
            <a:xfrm>
              <a:off x="1571808" y="0"/>
              <a:ext cx="347217" cy="348773"/>
              <a:chOff x="1813" y="0"/>
              <a:chExt cx="809173" cy="812800"/>
            </a:xfrm>
          </p:grpSpPr>
          <p:sp>
            <p:nvSpPr>
              <p:cNvPr id="194" name="Google Shape;1905;p37">
                <a:extLst>
                  <a:ext uri="{FF2B5EF4-FFF2-40B4-BE49-F238E27FC236}">
                    <a16:creationId xmlns:a16="http://schemas.microsoft.com/office/drawing/2014/main" id="{BEECC991-1A3D-4C6B-8158-3DEDCCFFE11E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06;p37">
                <a:extLst>
                  <a:ext uri="{FF2B5EF4-FFF2-40B4-BE49-F238E27FC236}">
                    <a16:creationId xmlns:a16="http://schemas.microsoft.com/office/drawing/2014/main" id="{9EAF3A89-EC21-4F30-8940-2C8D9C0B0A2E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" name="Google Shape;1907;p37">
              <a:extLst>
                <a:ext uri="{FF2B5EF4-FFF2-40B4-BE49-F238E27FC236}">
                  <a16:creationId xmlns:a16="http://schemas.microsoft.com/office/drawing/2014/main" id="{65AC5A2B-3C3C-4725-A690-785FE0860CEE}"/>
                </a:ext>
              </a:extLst>
            </p:cNvPr>
            <p:cNvGrpSpPr/>
            <p:nvPr/>
          </p:nvGrpSpPr>
          <p:grpSpPr>
            <a:xfrm>
              <a:off x="3593" y="710012"/>
              <a:ext cx="347217" cy="348773"/>
              <a:chOff x="1813" y="0"/>
              <a:chExt cx="809173" cy="812800"/>
            </a:xfrm>
          </p:grpSpPr>
          <p:sp>
            <p:nvSpPr>
              <p:cNvPr id="192" name="Google Shape;1908;p37">
                <a:extLst>
                  <a:ext uri="{FF2B5EF4-FFF2-40B4-BE49-F238E27FC236}">
                    <a16:creationId xmlns:a16="http://schemas.microsoft.com/office/drawing/2014/main" id="{81C3C505-35FB-49CB-A431-173D8AB1B4F2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09;p37">
                <a:extLst>
                  <a:ext uri="{FF2B5EF4-FFF2-40B4-BE49-F238E27FC236}">
                    <a16:creationId xmlns:a16="http://schemas.microsoft.com/office/drawing/2014/main" id="{639A11A8-8BB9-4228-A67E-05F91370693A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" name="Google Shape;1910;p37">
              <a:extLst>
                <a:ext uri="{FF2B5EF4-FFF2-40B4-BE49-F238E27FC236}">
                  <a16:creationId xmlns:a16="http://schemas.microsoft.com/office/drawing/2014/main" id="{7122DF69-94BE-4163-8859-7076E8AF0385}"/>
                </a:ext>
              </a:extLst>
            </p:cNvPr>
            <p:cNvGrpSpPr/>
            <p:nvPr/>
          </p:nvGrpSpPr>
          <p:grpSpPr>
            <a:xfrm>
              <a:off x="787701" y="710012"/>
              <a:ext cx="347217" cy="348773"/>
              <a:chOff x="1813" y="0"/>
              <a:chExt cx="809173" cy="812800"/>
            </a:xfrm>
          </p:grpSpPr>
          <p:sp>
            <p:nvSpPr>
              <p:cNvPr id="190" name="Google Shape;1911;p37">
                <a:extLst>
                  <a:ext uri="{FF2B5EF4-FFF2-40B4-BE49-F238E27FC236}">
                    <a16:creationId xmlns:a16="http://schemas.microsoft.com/office/drawing/2014/main" id="{6DEB1A8A-7F05-432B-9AF1-298C2C4BD1EA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2;p37">
                <a:extLst>
                  <a:ext uri="{FF2B5EF4-FFF2-40B4-BE49-F238E27FC236}">
                    <a16:creationId xmlns:a16="http://schemas.microsoft.com/office/drawing/2014/main" id="{1319755E-9041-41E5-945E-EBFF724A29DB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913;p37">
              <a:extLst>
                <a:ext uri="{FF2B5EF4-FFF2-40B4-BE49-F238E27FC236}">
                  <a16:creationId xmlns:a16="http://schemas.microsoft.com/office/drawing/2014/main" id="{6CE41D70-D25F-4E45-A103-EA055CEB71F7}"/>
                </a:ext>
              </a:extLst>
            </p:cNvPr>
            <p:cNvGrpSpPr/>
            <p:nvPr/>
          </p:nvGrpSpPr>
          <p:grpSpPr>
            <a:xfrm>
              <a:off x="1571808" y="710012"/>
              <a:ext cx="347217" cy="348773"/>
              <a:chOff x="1813" y="0"/>
              <a:chExt cx="809173" cy="812800"/>
            </a:xfrm>
          </p:grpSpPr>
          <p:sp>
            <p:nvSpPr>
              <p:cNvPr id="188" name="Google Shape;1914;p37">
                <a:extLst>
                  <a:ext uri="{FF2B5EF4-FFF2-40B4-BE49-F238E27FC236}">
                    <a16:creationId xmlns:a16="http://schemas.microsoft.com/office/drawing/2014/main" id="{138488F4-345F-4F17-BF86-A5B83801470E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915;p37">
                <a:extLst>
                  <a:ext uri="{FF2B5EF4-FFF2-40B4-BE49-F238E27FC236}">
                    <a16:creationId xmlns:a16="http://schemas.microsoft.com/office/drawing/2014/main" id="{A65C1D97-8BF1-413B-A397-28B2485525DD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8" name="Google Shape;1916;p37">
              <a:extLst>
                <a:ext uri="{FF2B5EF4-FFF2-40B4-BE49-F238E27FC236}">
                  <a16:creationId xmlns:a16="http://schemas.microsoft.com/office/drawing/2014/main" id="{5F2A57AD-C248-4CCC-9CFC-150DB28FE970}"/>
                </a:ext>
              </a:extLst>
            </p:cNvPr>
            <p:cNvSpPr txBox="1"/>
            <p:nvPr/>
          </p:nvSpPr>
          <p:spPr>
            <a:xfrm>
              <a:off x="816805" y="1452721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917;p37">
              <a:extLst>
                <a:ext uri="{FF2B5EF4-FFF2-40B4-BE49-F238E27FC236}">
                  <a16:creationId xmlns:a16="http://schemas.microsoft.com/office/drawing/2014/main" id="{3E6B81C5-7688-45B3-BCE1-A5AE88592746}"/>
                </a:ext>
              </a:extLst>
            </p:cNvPr>
            <p:cNvSpPr txBox="1"/>
            <p:nvPr/>
          </p:nvSpPr>
          <p:spPr>
            <a:xfrm>
              <a:off x="1600913" y="1452721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" name="Google Shape;1918;p37">
              <a:extLst>
                <a:ext uri="{FF2B5EF4-FFF2-40B4-BE49-F238E27FC236}">
                  <a16:creationId xmlns:a16="http://schemas.microsoft.com/office/drawing/2014/main" id="{ED4C2704-B38B-48ED-9AE7-72043E1F69AD}"/>
                </a:ext>
              </a:extLst>
            </p:cNvPr>
            <p:cNvGrpSpPr/>
            <p:nvPr/>
          </p:nvGrpSpPr>
          <p:grpSpPr>
            <a:xfrm>
              <a:off x="2362082" y="0"/>
              <a:ext cx="347217" cy="348773"/>
              <a:chOff x="1813" y="0"/>
              <a:chExt cx="809173" cy="812800"/>
            </a:xfrm>
          </p:grpSpPr>
          <p:sp>
            <p:nvSpPr>
              <p:cNvPr id="186" name="Google Shape;1919;p37">
                <a:extLst>
                  <a:ext uri="{FF2B5EF4-FFF2-40B4-BE49-F238E27FC236}">
                    <a16:creationId xmlns:a16="http://schemas.microsoft.com/office/drawing/2014/main" id="{AD4DE937-D40D-4B57-8539-7C2B055EA37F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920;p37">
                <a:extLst>
                  <a:ext uri="{FF2B5EF4-FFF2-40B4-BE49-F238E27FC236}">
                    <a16:creationId xmlns:a16="http://schemas.microsoft.com/office/drawing/2014/main" id="{201B873B-3FB1-40EC-B5C3-7AB51F9E869E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921;p37">
              <a:extLst>
                <a:ext uri="{FF2B5EF4-FFF2-40B4-BE49-F238E27FC236}">
                  <a16:creationId xmlns:a16="http://schemas.microsoft.com/office/drawing/2014/main" id="{28DFAC09-3B77-4E9F-800D-4ED0D79A24D8}"/>
                </a:ext>
              </a:extLst>
            </p:cNvPr>
            <p:cNvGrpSpPr/>
            <p:nvPr/>
          </p:nvGrpSpPr>
          <p:grpSpPr>
            <a:xfrm>
              <a:off x="3146190" y="0"/>
              <a:ext cx="347217" cy="348773"/>
              <a:chOff x="1813" y="0"/>
              <a:chExt cx="809173" cy="812800"/>
            </a:xfrm>
          </p:grpSpPr>
          <p:sp>
            <p:nvSpPr>
              <p:cNvPr id="184" name="Google Shape;1922;p37">
                <a:extLst>
                  <a:ext uri="{FF2B5EF4-FFF2-40B4-BE49-F238E27FC236}">
                    <a16:creationId xmlns:a16="http://schemas.microsoft.com/office/drawing/2014/main" id="{51298F98-6D9A-41FE-98EE-35705593C60F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923;p37">
                <a:extLst>
                  <a:ext uri="{FF2B5EF4-FFF2-40B4-BE49-F238E27FC236}">
                    <a16:creationId xmlns:a16="http://schemas.microsoft.com/office/drawing/2014/main" id="{6FDB2AFF-088E-4278-AB56-D652624D1A0C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" name="Google Shape;1924;p37">
              <a:extLst>
                <a:ext uri="{FF2B5EF4-FFF2-40B4-BE49-F238E27FC236}">
                  <a16:creationId xmlns:a16="http://schemas.microsoft.com/office/drawing/2014/main" id="{56CE5037-0EF0-4DD6-B124-5417E0842179}"/>
                </a:ext>
              </a:extLst>
            </p:cNvPr>
            <p:cNvGrpSpPr/>
            <p:nvPr/>
          </p:nvGrpSpPr>
          <p:grpSpPr>
            <a:xfrm>
              <a:off x="3930297" y="0"/>
              <a:ext cx="347217" cy="348773"/>
              <a:chOff x="1813" y="0"/>
              <a:chExt cx="809173" cy="812800"/>
            </a:xfrm>
          </p:grpSpPr>
          <p:sp>
            <p:nvSpPr>
              <p:cNvPr id="182" name="Google Shape;1925;p37">
                <a:extLst>
                  <a:ext uri="{FF2B5EF4-FFF2-40B4-BE49-F238E27FC236}">
                    <a16:creationId xmlns:a16="http://schemas.microsoft.com/office/drawing/2014/main" id="{BF6996EF-AE65-4948-A10B-AD599CC65E47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926;p37">
                <a:extLst>
                  <a:ext uri="{FF2B5EF4-FFF2-40B4-BE49-F238E27FC236}">
                    <a16:creationId xmlns:a16="http://schemas.microsoft.com/office/drawing/2014/main" id="{F5BA5199-4A5F-44A1-8733-C76871E76FE6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" name="Google Shape;1927;p37">
              <a:extLst>
                <a:ext uri="{FF2B5EF4-FFF2-40B4-BE49-F238E27FC236}">
                  <a16:creationId xmlns:a16="http://schemas.microsoft.com/office/drawing/2014/main" id="{C9FBB743-176A-4CD8-B394-0A8DF3BDE071}"/>
                </a:ext>
              </a:extLst>
            </p:cNvPr>
            <p:cNvGrpSpPr/>
            <p:nvPr/>
          </p:nvGrpSpPr>
          <p:grpSpPr>
            <a:xfrm>
              <a:off x="2362082" y="710012"/>
              <a:ext cx="347217" cy="348773"/>
              <a:chOff x="1813" y="0"/>
              <a:chExt cx="809173" cy="812800"/>
            </a:xfrm>
          </p:grpSpPr>
          <p:sp>
            <p:nvSpPr>
              <p:cNvPr id="180" name="Google Shape;1928;p37">
                <a:extLst>
                  <a:ext uri="{FF2B5EF4-FFF2-40B4-BE49-F238E27FC236}">
                    <a16:creationId xmlns:a16="http://schemas.microsoft.com/office/drawing/2014/main" id="{A0007CF5-C227-431C-96BF-FB348C84C638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929;p37">
                <a:extLst>
                  <a:ext uri="{FF2B5EF4-FFF2-40B4-BE49-F238E27FC236}">
                    <a16:creationId xmlns:a16="http://schemas.microsoft.com/office/drawing/2014/main" id="{1D200241-7630-440B-A78D-83D6E1D68D0A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930;p37">
              <a:extLst>
                <a:ext uri="{FF2B5EF4-FFF2-40B4-BE49-F238E27FC236}">
                  <a16:creationId xmlns:a16="http://schemas.microsoft.com/office/drawing/2014/main" id="{75230C5A-A568-4ECE-94FD-D23AC216838E}"/>
                </a:ext>
              </a:extLst>
            </p:cNvPr>
            <p:cNvGrpSpPr/>
            <p:nvPr/>
          </p:nvGrpSpPr>
          <p:grpSpPr>
            <a:xfrm>
              <a:off x="3146190" y="710012"/>
              <a:ext cx="347217" cy="348773"/>
              <a:chOff x="1813" y="0"/>
              <a:chExt cx="809173" cy="812800"/>
            </a:xfrm>
          </p:grpSpPr>
          <p:sp>
            <p:nvSpPr>
              <p:cNvPr id="178" name="Google Shape;1931;p37">
                <a:extLst>
                  <a:ext uri="{FF2B5EF4-FFF2-40B4-BE49-F238E27FC236}">
                    <a16:creationId xmlns:a16="http://schemas.microsoft.com/office/drawing/2014/main" id="{79A43FD7-4EFF-4AC2-AD38-320B8FD9E03E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932;p37">
                <a:extLst>
                  <a:ext uri="{FF2B5EF4-FFF2-40B4-BE49-F238E27FC236}">
                    <a16:creationId xmlns:a16="http://schemas.microsoft.com/office/drawing/2014/main" id="{E6CB6D4C-85F1-4CBA-9E01-A4B49967D8A6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" name="Google Shape;1933;p37">
              <a:extLst>
                <a:ext uri="{FF2B5EF4-FFF2-40B4-BE49-F238E27FC236}">
                  <a16:creationId xmlns:a16="http://schemas.microsoft.com/office/drawing/2014/main" id="{B4EC4D98-3E2E-4E51-ADAF-F4F10F9C4719}"/>
                </a:ext>
              </a:extLst>
            </p:cNvPr>
            <p:cNvGrpSpPr/>
            <p:nvPr/>
          </p:nvGrpSpPr>
          <p:grpSpPr>
            <a:xfrm>
              <a:off x="3930297" y="710012"/>
              <a:ext cx="347217" cy="348773"/>
              <a:chOff x="1813" y="0"/>
              <a:chExt cx="809173" cy="812800"/>
            </a:xfrm>
          </p:grpSpPr>
          <p:sp>
            <p:nvSpPr>
              <p:cNvPr id="176" name="Google Shape;1934;p37">
                <a:extLst>
                  <a:ext uri="{FF2B5EF4-FFF2-40B4-BE49-F238E27FC236}">
                    <a16:creationId xmlns:a16="http://schemas.microsoft.com/office/drawing/2014/main" id="{5960CB7A-5AED-4E65-8A8A-124C1E206E99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935;p37">
                <a:extLst>
                  <a:ext uri="{FF2B5EF4-FFF2-40B4-BE49-F238E27FC236}">
                    <a16:creationId xmlns:a16="http://schemas.microsoft.com/office/drawing/2014/main" id="{E261AABA-A84E-4E9A-B1B2-F5E828ADE848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6" name="Google Shape;1936;p37">
              <a:extLst>
                <a:ext uri="{FF2B5EF4-FFF2-40B4-BE49-F238E27FC236}">
                  <a16:creationId xmlns:a16="http://schemas.microsoft.com/office/drawing/2014/main" id="{3F9A010F-CF3B-4142-B556-BFBB63143092}"/>
                </a:ext>
              </a:extLst>
            </p:cNvPr>
            <p:cNvSpPr txBox="1"/>
            <p:nvPr/>
          </p:nvSpPr>
          <p:spPr>
            <a:xfrm>
              <a:off x="2391186" y="1452721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937;p37">
              <a:extLst>
                <a:ext uri="{FF2B5EF4-FFF2-40B4-BE49-F238E27FC236}">
                  <a16:creationId xmlns:a16="http://schemas.microsoft.com/office/drawing/2014/main" id="{8E102BD6-AB7C-4B39-96D1-D0F350101C25}"/>
                </a:ext>
              </a:extLst>
            </p:cNvPr>
            <p:cNvSpPr txBox="1"/>
            <p:nvPr/>
          </p:nvSpPr>
          <p:spPr>
            <a:xfrm>
              <a:off x="3175294" y="1452721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938;p37">
              <a:extLst>
                <a:ext uri="{FF2B5EF4-FFF2-40B4-BE49-F238E27FC236}">
                  <a16:creationId xmlns:a16="http://schemas.microsoft.com/office/drawing/2014/main" id="{24AECC67-B635-411B-8785-6ADF7DA2C97C}"/>
                </a:ext>
              </a:extLst>
            </p:cNvPr>
            <p:cNvSpPr txBox="1"/>
            <p:nvPr/>
          </p:nvSpPr>
          <p:spPr>
            <a:xfrm>
              <a:off x="3959401" y="1452721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9" name="Google Shape;1939;p37">
              <a:extLst>
                <a:ext uri="{FF2B5EF4-FFF2-40B4-BE49-F238E27FC236}">
                  <a16:creationId xmlns:a16="http://schemas.microsoft.com/office/drawing/2014/main" id="{847AEDF9-0DE9-485D-AB0C-3AD53F981BAC}"/>
                </a:ext>
              </a:extLst>
            </p:cNvPr>
            <p:cNvGrpSpPr/>
            <p:nvPr/>
          </p:nvGrpSpPr>
          <p:grpSpPr>
            <a:xfrm>
              <a:off x="4671042" y="0"/>
              <a:ext cx="347217" cy="348773"/>
              <a:chOff x="1813" y="0"/>
              <a:chExt cx="809173" cy="812800"/>
            </a:xfrm>
          </p:grpSpPr>
          <p:sp>
            <p:nvSpPr>
              <p:cNvPr id="174" name="Google Shape;1940;p37">
                <a:extLst>
                  <a:ext uri="{FF2B5EF4-FFF2-40B4-BE49-F238E27FC236}">
                    <a16:creationId xmlns:a16="http://schemas.microsoft.com/office/drawing/2014/main" id="{7F0F86A1-815F-42E7-9999-D50F5E473F74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941;p37">
                <a:extLst>
                  <a:ext uri="{FF2B5EF4-FFF2-40B4-BE49-F238E27FC236}">
                    <a16:creationId xmlns:a16="http://schemas.microsoft.com/office/drawing/2014/main" id="{A5E64320-9F52-485D-BB75-71A3A9E22660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942;p37">
              <a:extLst>
                <a:ext uri="{FF2B5EF4-FFF2-40B4-BE49-F238E27FC236}">
                  <a16:creationId xmlns:a16="http://schemas.microsoft.com/office/drawing/2014/main" id="{BB05166D-632B-4387-96BA-A6D72D83E0E5}"/>
                </a:ext>
              </a:extLst>
            </p:cNvPr>
            <p:cNvGrpSpPr/>
            <p:nvPr/>
          </p:nvGrpSpPr>
          <p:grpSpPr>
            <a:xfrm>
              <a:off x="4671042" y="710012"/>
              <a:ext cx="347217" cy="348773"/>
              <a:chOff x="1813" y="0"/>
              <a:chExt cx="809173" cy="812800"/>
            </a:xfrm>
          </p:grpSpPr>
          <p:sp>
            <p:nvSpPr>
              <p:cNvPr id="172" name="Google Shape;1943;p37">
                <a:extLst>
                  <a:ext uri="{FF2B5EF4-FFF2-40B4-BE49-F238E27FC236}">
                    <a16:creationId xmlns:a16="http://schemas.microsoft.com/office/drawing/2014/main" id="{6616AE6B-BBBA-4184-A40C-FC28EA93BCF4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944;p37">
                <a:extLst>
                  <a:ext uri="{FF2B5EF4-FFF2-40B4-BE49-F238E27FC236}">
                    <a16:creationId xmlns:a16="http://schemas.microsoft.com/office/drawing/2014/main" id="{E4CD52F9-878D-4F18-B938-FE0BC815282E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1" name="Google Shape;1945;p37">
              <a:extLst>
                <a:ext uri="{FF2B5EF4-FFF2-40B4-BE49-F238E27FC236}">
                  <a16:creationId xmlns:a16="http://schemas.microsoft.com/office/drawing/2014/main" id="{CB3AF019-916D-4A3D-9A91-D24E492DB8E2}"/>
                </a:ext>
              </a:extLst>
            </p:cNvPr>
            <p:cNvSpPr txBox="1"/>
            <p:nvPr/>
          </p:nvSpPr>
          <p:spPr>
            <a:xfrm>
              <a:off x="4700145" y="1452721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3ACC33-D1D5-4D20-854A-A3ABD7DDF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2689" y="424534"/>
            <a:ext cx="2897901" cy="29270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23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729" name="Google Shape;729;p23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730" name="Google Shape;730;p2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2" name="Google Shape;732;p23"/>
          <p:cNvGrpSpPr/>
          <p:nvPr/>
        </p:nvGrpSpPr>
        <p:grpSpPr>
          <a:xfrm>
            <a:off x="9509362" y="-3864708"/>
            <a:ext cx="5566309" cy="18016416"/>
            <a:chOff x="16629" y="0"/>
            <a:chExt cx="7421744" cy="24021888"/>
          </a:xfrm>
        </p:grpSpPr>
        <p:grpSp>
          <p:nvGrpSpPr>
            <p:cNvPr id="734" name="Google Shape;734;p23"/>
            <p:cNvGrpSpPr/>
            <p:nvPr/>
          </p:nvGrpSpPr>
          <p:grpSpPr>
            <a:xfrm>
              <a:off x="16629" y="16566877"/>
              <a:ext cx="7421744" cy="7455011"/>
              <a:chOff x="1813" y="0"/>
              <a:chExt cx="809173" cy="812800"/>
            </a:xfrm>
          </p:grpSpPr>
          <p:sp>
            <p:nvSpPr>
              <p:cNvPr id="735" name="Google Shape;735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7" name="Google Shape;737;p23"/>
            <p:cNvGrpSpPr/>
            <p:nvPr/>
          </p:nvGrpSpPr>
          <p:grpSpPr>
            <a:xfrm>
              <a:off x="16629" y="0"/>
              <a:ext cx="7421744" cy="7455011"/>
              <a:chOff x="1813" y="0"/>
              <a:chExt cx="809173" cy="812800"/>
            </a:xfrm>
          </p:grpSpPr>
          <p:sp>
            <p:nvSpPr>
              <p:cNvPr id="738" name="Google Shape;738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43" name="Google Shape;743;p23"/>
          <p:cNvSpPr txBox="1"/>
          <p:nvPr/>
        </p:nvSpPr>
        <p:spPr>
          <a:xfrm>
            <a:off x="822959" y="2737507"/>
            <a:ext cx="8098971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Создание благоприятных условий и обеспечение единой эффективной системы развития добровольчества (волонтерства) на территории Ханты-Мансийского автономного округа – Югры, осуществление координации и поддержки деятельности организаций и учреждений по вопросам развития добровольчества (волонтерства) в сфере социальной защиты и социального обслуживания</a:t>
            </a:r>
            <a:endParaRPr sz="11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4" name="Google Shape;744;p23"/>
          <p:cNvSpPr txBox="1"/>
          <p:nvPr/>
        </p:nvSpPr>
        <p:spPr>
          <a:xfrm>
            <a:off x="1755604" y="1286876"/>
            <a:ext cx="556260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500" b="1" dirty="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ЦЕЛЬ</a:t>
            </a:r>
            <a:endParaRPr b="1" dirty="0"/>
          </a:p>
        </p:txBody>
      </p:sp>
      <p:grpSp>
        <p:nvGrpSpPr>
          <p:cNvPr id="745" name="Google Shape;745;p23"/>
          <p:cNvGrpSpPr/>
          <p:nvPr/>
        </p:nvGrpSpPr>
        <p:grpSpPr>
          <a:xfrm>
            <a:off x="1143583" y="7736184"/>
            <a:ext cx="3749649" cy="794089"/>
            <a:chOff x="778" y="0"/>
            <a:chExt cx="4999532" cy="1058785"/>
          </a:xfrm>
        </p:grpSpPr>
        <p:grpSp>
          <p:nvGrpSpPr>
            <p:cNvPr id="746" name="Google Shape;746;p23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747" name="Google Shape;747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9" name="Google Shape;749;p23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750" name="Google Shape;750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2" name="Google Shape;752;p23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753" name="Google Shape;753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5" name="Google Shape;755;p23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756" name="Google Shape;756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8" name="Google Shape;758;p23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759" name="Google Shape;759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1" name="Google Shape;761;p23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762" name="Google Shape;762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4" name="Google Shape;764;p23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765" name="Google Shape;765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7" name="Google Shape;767;p23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768" name="Google Shape;768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0" name="Google Shape;770;p23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771" name="Google Shape;771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3" name="Google Shape;773;p23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774" name="Google Shape;774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6" name="Google Shape;776;p23"/>
            <p:cNvGrpSpPr/>
            <p:nvPr/>
          </p:nvGrpSpPr>
          <p:grpSpPr>
            <a:xfrm>
              <a:off x="3868985" y="0"/>
              <a:ext cx="347217" cy="348773"/>
              <a:chOff x="1813" y="0"/>
              <a:chExt cx="809173" cy="812800"/>
            </a:xfrm>
          </p:grpSpPr>
          <p:sp>
            <p:nvSpPr>
              <p:cNvPr id="777" name="Google Shape;777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9" name="Google Shape;779;p23"/>
            <p:cNvGrpSpPr/>
            <p:nvPr/>
          </p:nvGrpSpPr>
          <p:grpSpPr>
            <a:xfrm>
              <a:off x="4653093" y="0"/>
              <a:ext cx="347217" cy="348773"/>
              <a:chOff x="1813" y="0"/>
              <a:chExt cx="809173" cy="812800"/>
            </a:xfrm>
          </p:grpSpPr>
          <p:sp>
            <p:nvSpPr>
              <p:cNvPr id="780" name="Google Shape;780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2" name="Google Shape;782;p23"/>
            <p:cNvGrpSpPr/>
            <p:nvPr/>
          </p:nvGrpSpPr>
          <p:grpSpPr>
            <a:xfrm>
              <a:off x="3868985" y="710012"/>
              <a:ext cx="347217" cy="348773"/>
              <a:chOff x="1813" y="0"/>
              <a:chExt cx="809173" cy="812800"/>
            </a:xfrm>
          </p:grpSpPr>
          <p:sp>
            <p:nvSpPr>
              <p:cNvPr id="783" name="Google Shape;783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5" name="Google Shape;785;p23"/>
            <p:cNvGrpSpPr/>
            <p:nvPr/>
          </p:nvGrpSpPr>
          <p:grpSpPr>
            <a:xfrm>
              <a:off x="4653093" y="710012"/>
              <a:ext cx="347217" cy="348773"/>
              <a:chOff x="1813" y="0"/>
              <a:chExt cx="809173" cy="812800"/>
            </a:xfrm>
          </p:grpSpPr>
          <p:sp>
            <p:nvSpPr>
              <p:cNvPr id="786" name="Google Shape;786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4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C5FA2311-D1F8-477C-AED0-D082170EB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486" y="2411634"/>
            <a:ext cx="5021447" cy="5071964"/>
          </a:xfrm>
          <a:prstGeom prst="rect">
            <a:avLst/>
          </a:prstGeom>
        </p:spPr>
      </p:pic>
      <p:sp>
        <p:nvSpPr>
          <p:cNvPr id="63" name="Google Shape;2007;p38">
            <a:extLst>
              <a:ext uri="{FF2B5EF4-FFF2-40B4-BE49-F238E27FC236}">
                <a16:creationId xmlns:a16="http://schemas.microsoft.com/office/drawing/2014/main" id="{319C9DE7-33EB-476A-8E09-DAB6A2805FD4}"/>
              </a:ext>
            </a:extLst>
          </p:cNvPr>
          <p:cNvSpPr/>
          <p:nvPr/>
        </p:nvSpPr>
        <p:spPr>
          <a:xfrm>
            <a:off x="2034671" y="1515193"/>
            <a:ext cx="830558" cy="832817"/>
          </a:xfrm>
          <a:custGeom>
            <a:avLst/>
            <a:gdLst/>
            <a:ahLst/>
            <a:cxnLst/>
            <a:rect l="l" t="t" r="r" b="b"/>
            <a:pathLst>
              <a:path w="830558" h="832817" extrusionOk="0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229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4"/>
          <p:cNvGrpSpPr/>
          <p:nvPr/>
        </p:nvGrpSpPr>
        <p:grpSpPr>
          <a:xfrm>
            <a:off x="433317" y="530200"/>
            <a:ext cx="17439793" cy="1856116"/>
            <a:chOff x="0" y="0"/>
            <a:chExt cx="4593196" cy="834981"/>
          </a:xfrm>
        </p:grpSpPr>
        <p:sp>
          <p:nvSpPr>
            <p:cNvPr id="154" name="Google Shape;154;p14"/>
            <p:cNvSpPr/>
            <p:nvPr/>
          </p:nvSpPr>
          <p:spPr>
            <a:xfrm>
              <a:off x="0" y="0"/>
              <a:ext cx="4593196" cy="834981"/>
            </a:xfrm>
            <a:custGeom>
              <a:avLst/>
              <a:gdLst/>
              <a:ahLst/>
              <a:cxnLst/>
              <a:rect l="l" t="t" r="r" b="b"/>
              <a:pathLst>
                <a:path w="4593196" h="834981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834981"/>
                  </a:lnTo>
                  <a:lnTo>
                    <a:pt x="0" y="83498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55" name="Google Shape;155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14"/>
          <p:cNvGrpSpPr/>
          <p:nvPr/>
        </p:nvGrpSpPr>
        <p:grpSpPr>
          <a:xfrm>
            <a:off x="14561571" y="1028700"/>
            <a:ext cx="2587072" cy="794089"/>
            <a:chOff x="778" y="0"/>
            <a:chExt cx="3449430" cy="1058785"/>
          </a:xfrm>
        </p:grpSpPr>
        <p:grpSp>
          <p:nvGrpSpPr>
            <p:cNvPr id="157" name="Google Shape;157;p14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158" name="Google Shape;158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" name="Google Shape;160;p14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161" name="Google Shape;161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" name="Google Shape;163;p14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164" name="Google Shape;164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14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167" name="Google Shape;167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Google Shape;169;p14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14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173" name="Google Shape;17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14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176" name="Google Shape;176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178;p14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179" name="Google Shape;179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14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182" name="Google Shape;182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4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185" name="Google Shape;185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7" name="Google Shape;187;p14"/>
          <p:cNvSpPr txBox="1"/>
          <p:nvPr/>
        </p:nvSpPr>
        <p:spPr>
          <a:xfrm>
            <a:off x="2497065" y="725972"/>
            <a:ext cx="557221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0" b="1" dirty="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ЗАДАЧИ</a:t>
            </a:r>
            <a:endParaRPr b="1" dirty="0"/>
          </a:p>
        </p:txBody>
      </p:sp>
      <p:grpSp>
        <p:nvGrpSpPr>
          <p:cNvPr id="188" name="Google Shape;188;p14"/>
          <p:cNvGrpSpPr/>
          <p:nvPr/>
        </p:nvGrpSpPr>
        <p:grpSpPr>
          <a:xfrm>
            <a:off x="413081" y="2534611"/>
            <a:ext cx="17439793" cy="7280062"/>
            <a:chOff x="0" y="0"/>
            <a:chExt cx="4593196" cy="1528211"/>
          </a:xfrm>
        </p:grpSpPr>
        <p:sp>
          <p:nvSpPr>
            <p:cNvPr id="189" name="Google Shape;189;p14"/>
            <p:cNvSpPr/>
            <p:nvPr/>
          </p:nvSpPr>
          <p:spPr>
            <a:xfrm>
              <a:off x="0" y="0"/>
              <a:ext cx="4593196" cy="1528211"/>
            </a:xfrm>
            <a:custGeom>
              <a:avLst/>
              <a:gdLst/>
              <a:ahLst/>
              <a:cxnLst/>
              <a:rect l="l" t="t" r="r" b="b"/>
              <a:pathLst>
                <a:path w="4593196" h="1528211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1528211"/>
                  </a:lnTo>
                  <a:lnTo>
                    <a:pt x="0" y="1528211"/>
                  </a:ln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</p:sp>
        <p:sp>
          <p:nvSpPr>
            <p:cNvPr id="190" name="Google Shape;190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14"/>
          <p:cNvSpPr txBox="1"/>
          <p:nvPr/>
        </p:nvSpPr>
        <p:spPr>
          <a:xfrm>
            <a:off x="1282909" y="2814320"/>
            <a:ext cx="3496357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  <a:latin typeface="Paytone One"/>
                <a:ea typeface="Paytone One"/>
                <a:cs typeface="Paytone One"/>
                <a:sym typeface="Paytone One"/>
              </a:rPr>
              <a:t>Создание условий для формирования информационного пространства, способствующего развитию добровольчества (волонтерства)</a:t>
            </a:r>
            <a:endParaRPr sz="1100" dirty="0">
              <a:solidFill>
                <a:schemeClr val="bg1"/>
              </a:solidFill>
            </a:endParaRPr>
          </a:p>
        </p:txBody>
      </p:sp>
      <p:grpSp>
        <p:nvGrpSpPr>
          <p:cNvPr id="197" name="Google Shape;197;p14"/>
          <p:cNvGrpSpPr/>
          <p:nvPr/>
        </p:nvGrpSpPr>
        <p:grpSpPr>
          <a:xfrm>
            <a:off x="726509" y="2873316"/>
            <a:ext cx="413164" cy="415016"/>
            <a:chOff x="1813" y="0"/>
            <a:chExt cx="809173" cy="812800"/>
          </a:xfrm>
        </p:grpSpPr>
        <p:sp>
          <p:nvSpPr>
            <p:cNvPr id="198" name="Google Shape;198;p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4"/>
          <p:cNvGrpSpPr/>
          <p:nvPr/>
        </p:nvGrpSpPr>
        <p:grpSpPr>
          <a:xfrm>
            <a:off x="5076589" y="2834922"/>
            <a:ext cx="413164" cy="415016"/>
            <a:chOff x="1813" y="0"/>
            <a:chExt cx="809173" cy="812800"/>
          </a:xfrm>
        </p:grpSpPr>
        <p:sp>
          <p:nvSpPr>
            <p:cNvPr id="201" name="Google Shape;201;p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4"/>
          <p:cNvGrpSpPr/>
          <p:nvPr/>
        </p:nvGrpSpPr>
        <p:grpSpPr>
          <a:xfrm>
            <a:off x="9498122" y="2814320"/>
            <a:ext cx="413164" cy="415016"/>
            <a:chOff x="1813" y="0"/>
            <a:chExt cx="809173" cy="812800"/>
          </a:xfrm>
        </p:grpSpPr>
        <p:sp>
          <p:nvSpPr>
            <p:cNvPr id="204" name="Google Shape;204;p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192;p14">
            <a:extLst>
              <a:ext uri="{FF2B5EF4-FFF2-40B4-BE49-F238E27FC236}">
                <a16:creationId xmlns:a16="http://schemas.microsoft.com/office/drawing/2014/main" id="{F377C7A4-3421-4700-929D-DC4150652B04}"/>
              </a:ext>
            </a:extLst>
          </p:cNvPr>
          <p:cNvSpPr txBox="1"/>
          <p:nvPr/>
        </p:nvSpPr>
        <p:spPr>
          <a:xfrm>
            <a:off x="5850651" y="2791643"/>
            <a:ext cx="3496357" cy="473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  <a:latin typeface="Paytone One"/>
                <a:ea typeface="Paytone One"/>
                <a:cs typeface="Paytone One"/>
                <a:sym typeface="Paytone One"/>
              </a:rPr>
              <a:t>Организация обучения специалистов организаций и учреждений, добровольцев (волонтеров) необходимым для осуществления добровольческой деятельности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56" name="Google Shape;192;p14">
            <a:extLst>
              <a:ext uri="{FF2B5EF4-FFF2-40B4-BE49-F238E27FC236}">
                <a16:creationId xmlns:a16="http://schemas.microsoft.com/office/drawing/2014/main" id="{41F9B140-8971-43E7-9E87-5A5C8F6425E3}"/>
              </a:ext>
            </a:extLst>
          </p:cNvPr>
          <p:cNvSpPr txBox="1"/>
          <p:nvPr/>
        </p:nvSpPr>
        <p:spPr>
          <a:xfrm>
            <a:off x="10216836" y="2791643"/>
            <a:ext cx="3496357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  <a:latin typeface="Paytone One"/>
                <a:ea typeface="Paytone One"/>
                <a:cs typeface="Paytone One"/>
                <a:sym typeface="Paytone One"/>
              </a:rPr>
              <a:t>Оказание консультативной и методической поддержки государственным учреждениям, СО НКО</a:t>
            </a:r>
            <a:endParaRPr sz="1100" dirty="0">
              <a:solidFill>
                <a:schemeClr val="bg1"/>
              </a:solidFill>
            </a:endParaRPr>
          </a:p>
        </p:txBody>
      </p:sp>
      <p:grpSp>
        <p:nvGrpSpPr>
          <p:cNvPr id="57" name="Google Shape;203;p14">
            <a:extLst>
              <a:ext uri="{FF2B5EF4-FFF2-40B4-BE49-F238E27FC236}">
                <a16:creationId xmlns:a16="http://schemas.microsoft.com/office/drawing/2014/main" id="{26CF2DC9-5E48-437C-86D8-D7AF2D4F4D9B}"/>
              </a:ext>
            </a:extLst>
          </p:cNvPr>
          <p:cNvGrpSpPr/>
          <p:nvPr/>
        </p:nvGrpSpPr>
        <p:grpSpPr>
          <a:xfrm>
            <a:off x="14018743" y="2775413"/>
            <a:ext cx="413164" cy="415016"/>
            <a:chOff x="1813" y="0"/>
            <a:chExt cx="809173" cy="812800"/>
          </a:xfrm>
        </p:grpSpPr>
        <p:sp>
          <p:nvSpPr>
            <p:cNvPr id="58" name="Google Shape;204;p14">
              <a:extLst>
                <a:ext uri="{FF2B5EF4-FFF2-40B4-BE49-F238E27FC236}">
                  <a16:creationId xmlns:a16="http://schemas.microsoft.com/office/drawing/2014/main" id="{362FD9AA-2F0E-44F4-ACB9-DB636E228642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5;p14">
              <a:extLst>
                <a:ext uri="{FF2B5EF4-FFF2-40B4-BE49-F238E27FC236}">
                  <a16:creationId xmlns:a16="http://schemas.microsoft.com/office/drawing/2014/main" id="{32CA9AD8-5560-45B3-B300-EEF9619281D6}"/>
                </a:ext>
              </a:extLst>
            </p:cNvPr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192;p14">
            <a:extLst>
              <a:ext uri="{FF2B5EF4-FFF2-40B4-BE49-F238E27FC236}">
                <a16:creationId xmlns:a16="http://schemas.microsoft.com/office/drawing/2014/main" id="{BD072533-2227-4ABF-A98C-7C2971A16284}"/>
              </a:ext>
            </a:extLst>
          </p:cNvPr>
          <p:cNvSpPr txBox="1"/>
          <p:nvPr/>
        </p:nvSpPr>
        <p:spPr>
          <a:xfrm>
            <a:off x="1360308" y="7909249"/>
            <a:ext cx="16275627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  <a:latin typeface="Paytone One"/>
                <a:ea typeface="Paytone One"/>
                <a:cs typeface="Paytone One"/>
                <a:sym typeface="Paytone One"/>
              </a:rPr>
              <a:t>Содействие реализации различных форм социального партнерства между учреждениями и организациями, реализующими добровольческие проекты, формирование эффективных механизмов стимулирования развития добровольчества в сфере социальной защиты и социального обслуживания</a:t>
            </a:r>
            <a:endParaRPr sz="1100" dirty="0">
              <a:solidFill>
                <a:schemeClr val="bg1"/>
              </a:solidFill>
            </a:endParaRPr>
          </a:p>
        </p:txBody>
      </p:sp>
      <p:grpSp>
        <p:nvGrpSpPr>
          <p:cNvPr id="61" name="Google Shape;197;p14">
            <a:extLst>
              <a:ext uri="{FF2B5EF4-FFF2-40B4-BE49-F238E27FC236}">
                <a16:creationId xmlns:a16="http://schemas.microsoft.com/office/drawing/2014/main" id="{5AE06EA6-6BA4-4AAA-A529-378D2E9401F0}"/>
              </a:ext>
            </a:extLst>
          </p:cNvPr>
          <p:cNvGrpSpPr/>
          <p:nvPr/>
        </p:nvGrpSpPr>
        <p:grpSpPr>
          <a:xfrm>
            <a:off x="688527" y="7903134"/>
            <a:ext cx="413164" cy="415016"/>
            <a:chOff x="1813" y="0"/>
            <a:chExt cx="809173" cy="812800"/>
          </a:xfrm>
        </p:grpSpPr>
        <p:sp>
          <p:nvSpPr>
            <p:cNvPr id="62" name="Google Shape;198;p14">
              <a:extLst>
                <a:ext uri="{FF2B5EF4-FFF2-40B4-BE49-F238E27FC236}">
                  <a16:creationId xmlns:a16="http://schemas.microsoft.com/office/drawing/2014/main" id="{28745CBB-8422-4B1C-951A-CC775397894E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9;p14">
              <a:extLst>
                <a:ext uri="{FF2B5EF4-FFF2-40B4-BE49-F238E27FC236}">
                  <a16:creationId xmlns:a16="http://schemas.microsoft.com/office/drawing/2014/main" id="{590548E8-9BB5-48C8-9018-4FC3BFA1FA77}"/>
                </a:ext>
              </a:extLst>
            </p:cNvPr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192;p14">
            <a:extLst>
              <a:ext uri="{FF2B5EF4-FFF2-40B4-BE49-F238E27FC236}">
                <a16:creationId xmlns:a16="http://schemas.microsoft.com/office/drawing/2014/main" id="{9A662872-D200-4B31-9AFF-FD6A7A16DFA4}"/>
              </a:ext>
            </a:extLst>
          </p:cNvPr>
          <p:cNvSpPr txBox="1"/>
          <p:nvPr/>
        </p:nvSpPr>
        <p:spPr>
          <a:xfrm>
            <a:off x="14545039" y="2775413"/>
            <a:ext cx="3181258" cy="473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  <a:latin typeface="Paytone One"/>
                <a:ea typeface="Paytone One"/>
                <a:cs typeface="Paytone One"/>
                <a:sym typeface="Paytone One"/>
              </a:rPr>
              <a:t>Организация взаимодействия с государственными учреждениями, СО НКО, волонтерскими объединениями и центрами развития добровольчества других регионов РФ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65" name="Google Shape;1996;p38">
            <a:extLst>
              <a:ext uri="{FF2B5EF4-FFF2-40B4-BE49-F238E27FC236}">
                <a16:creationId xmlns:a16="http://schemas.microsoft.com/office/drawing/2014/main" id="{343ABB2A-2B6A-4BBD-BA43-66930DAACD13}"/>
              </a:ext>
            </a:extLst>
          </p:cNvPr>
          <p:cNvSpPr/>
          <p:nvPr/>
        </p:nvSpPr>
        <p:spPr>
          <a:xfrm>
            <a:off x="1285959" y="1077881"/>
            <a:ext cx="799424" cy="799397"/>
          </a:xfrm>
          <a:custGeom>
            <a:avLst/>
            <a:gdLst/>
            <a:ahLst/>
            <a:cxnLst/>
            <a:rect l="l" t="t" r="r" b="b"/>
            <a:pathLst>
              <a:path w="799424" h="799397" extrusionOk="0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118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6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287" name="Google Shape;287;p16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</p:sp>
        <p:sp>
          <p:nvSpPr>
            <p:cNvPr id="288" name="Google Shape;288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6"/>
          <p:cNvSpPr txBox="1"/>
          <p:nvPr/>
        </p:nvSpPr>
        <p:spPr>
          <a:xfrm>
            <a:off x="1345474" y="883394"/>
            <a:ext cx="12697680" cy="114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200" b="1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НАПРАВЛЕНИЯ ДЕЯТЕЛЬНОСТИ</a:t>
            </a:r>
            <a:endParaRPr lang="ru-RU" sz="6200" b="1" dirty="0"/>
          </a:p>
        </p:txBody>
      </p:sp>
      <p:grpSp>
        <p:nvGrpSpPr>
          <p:cNvPr id="290" name="Google Shape;290;p16"/>
          <p:cNvGrpSpPr/>
          <p:nvPr/>
        </p:nvGrpSpPr>
        <p:grpSpPr>
          <a:xfrm>
            <a:off x="1635725" y="2832396"/>
            <a:ext cx="4559934" cy="3086098"/>
            <a:chOff x="0" y="0"/>
            <a:chExt cx="1200970" cy="812800"/>
          </a:xfrm>
        </p:grpSpPr>
        <p:sp>
          <p:nvSpPr>
            <p:cNvPr id="291" name="Google Shape;291;p16"/>
            <p:cNvSpPr/>
            <p:nvPr/>
          </p:nvSpPr>
          <p:spPr>
            <a:xfrm>
              <a:off x="0" y="0"/>
              <a:ext cx="1200970" cy="774530"/>
            </a:xfrm>
            <a:custGeom>
              <a:avLst/>
              <a:gdLst/>
              <a:ahLst/>
              <a:cxnLst/>
              <a:rect l="l" t="t" r="r" b="b"/>
              <a:pathLst>
                <a:path w="1200970" h="774530" extrusionOk="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2" name="Google Shape;292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16"/>
          <p:cNvGrpSpPr/>
          <p:nvPr/>
        </p:nvGrpSpPr>
        <p:grpSpPr>
          <a:xfrm>
            <a:off x="1896609" y="2636046"/>
            <a:ext cx="3086098" cy="3086096"/>
            <a:chOff x="0" y="0"/>
            <a:chExt cx="812800" cy="812800"/>
          </a:xfrm>
        </p:grpSpPr>
        <p:sp>
          <p:nvSpPr>
            <p:cNvPr id="294" name="Google Shape;294;p16"/>
            <p:cNvSpPr/>
            <p:nvPr/>
          </p:nvSpPr>
          <p:spPr>
            <a:xfrm>
              <a:off x="0" y="0"/>
              <a:ext cx="200475" cy="304352"/>
            </a:xfrm>
            <a:custGeom>
              <a:avLst/>
              <a:gdLst/>
              <a:ahLst/>
              <a:cxnLst/>
              <a:rect l="l" t="t" r="r" b="b"/>
              <a:pathLst>
                <a:path w="200475" h="304352" extrusionOk="0">
                  <a:moveTo>
                    <a:pt x="0" y="0"/>
                  </a:moveTo>
                  <a:lnTo>
                    <a:pt x="200475" y="0"/>
                  </a:lnTo>
                  <a:lnTo>
                    <a:pt x="200475" y="304352"/>
                  </a:lnTo>
                  <a:lnTo>
                    <a:pt x="0" y="30435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295" name="Google Shape;295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16"/>
          <p:cNvSpPr txBox="1"/>
          <p:nvPr/>
        </p:nvSpPr>
        <p:spPr>
          <a:xfrm>
            <a:off x="1896609" y="3845084"/>
            <a:ext cx="39621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Информационно-методическое сопровождение</a:t>
            </a:r>
            <a:endParaRPr sz="3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16"/>
          <p:cNvSpPr txBox="1"/>
          <p:nvPr/>
        </p:nvSpPr>
        <p:spPr>
          <a:xfrm>
            <a:off x="2143594" y="3031987"/>
            <a:ext cx="329276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dirty="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1</a:t>
            </a:r>
            <a:endParaRPr dirty="0"/>
          </a:p>
        </p:txBody>
      </p:sp>
      <p:grpSp>
        <p:nvGrpSpPr>
          <p:cNvPr id="298" name="Google Shape;298;p16"/>
          <p:cNvGrpSpPr/>
          <p:nvPr/>
        </p:nvGrpSpPr>
        <p:grpSpPr>
          <a:xfrm>
            <a:off x="6853009" y="2832396"/>
            <a:ext cx="4559934" cy="3086098"/>
            <a:chOff x="0" y="0"/>
            <a:chExt cx="1200970" cy="812800"/>
          </a:xfrm>
        </p:grpSpPr>
        <p:sp>
          <p:nvSpPr>
            <p:cNvPr id="299" name="Google Shape;299;p16"/>
            <p:cNvSpPr/>
            <p:nvPr/>
          </p:nvSpPr>
          <p:spPr>
            <a:xfrm>
              <a:off x="0" y="0"/>
              <a:ext cx="1200970" cy="774530"/>
            </a:xfrm>
            <a:custGeom>
              <a:avLst/>
              <a:gdLst/>
              <a:ahLst/>
              <a:cxnLst/>
              <a:rect l="l" t="t" r="r" b="b"/>
              <a:pathLst>
                <a:path w="1200970" h="774530" extrusionOk="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0" name="Google Shape;300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16"/>
          <p:cNvGrpSpPr/>
          <p:nvPr/>
        </p:nvGrpSpPr>
        <p:grpSpPr>
          <a:xfrm>
            <a:off x="7113893" y="2636046"/>
            <a:ext cx="3086098" cy="3086096"/>
            <a:chOff x="0" y="0"/>
            <a:chExt cx="812800" cy="812800"/>
          </a:xfrm>
        </p:grpSpPr>
        <p:sp>
          <p:nvSpPr>
            <p:cNvPr id="302" name="Google Shape;302;p16"/>
            <p:cNvSpPr/>
            <p:nvPr/>
          </p:nvSpPr>
          <p:spPr>
            <a:xfrm>
              <a:off x="0" y="0"/>
              <a:ext cx="200475" cy="304352"/>
            </a:xfrm>
            <a:custGeom>
              <a:avLst/>
              <a:gdLst/>
              <a:ahLst/>
              <a:cxnLst/>
              <a:rect l="l" t="t" r="r" b="b"/>
              <a:pathLst>
                <a:path w="200475" h="304352" extrusionOk="0">
                  <a:moveTo>
                    <a:pt x="0" y="0"/>
                  </a:moveTo>
                  <a:lnTo>
                    <a:pt x="200475" y="0"/>
                  </a:lnTo>
                  <a:lnTo>
                    <a:pt x="200475" y="304352"/>
                  </a:lnTo>
                  <a:lnTo>
                    <a:pt x="0" y="30435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303" name="Google Shape;303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16"/>
          <p:cNvSpPr txBox="1"/>
          <p:nvPr/>
        </p:nvSpPr>
        <p:spPr>
          <a:xfrm>
            <a:off x="7113893" y="3975498"/>
            <a:ext cx="3962100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Образовательная поддержка</a:t>
            </a:r>
            <a:endParaRPr sz="3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16"/>
          <p:cNvSpPr txBox="1"/>
          <p:nvPr/>
        </p:nvSpPr>
        <p:spPr>
          <a:xfrm>
            <a:off x="7360877" y="3031987"/>
            <a:ext cx="329276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2</a:t>
            </a:r>
            <a:endParaRPr/>
          </a:p>
        </p:txBody>
      </p:sp>
      <p:grpSp>
        <p:nvGrpSpPr>
          <p:cNvPr id="306" name="Google Shape;306;p16"/>
          <p:cNvGrpSpPr/>
          <p:nvPr/>
        </p:nvGrpSpPr>
        <p:grpSpPr>
          <a:xfrm>
            <a:off x="12070292" y="2832396"/>
            <a:ext cx="4559934" cy="3086098"/>
            <a:chOff x="0" y="0"/>
            <a:chExt cx="1200970" cy="812800"/>
          </a:xfrm>
        </p:grpSpPr>
        <p:sp>
          <p:nvSpPr>
            <p:cNvPr id="307" name="Google Shape;307;p16"/>
            <p:cNvSpPr/>
            <p:nvPr/>
          </p:nvSpPr>
          <p:spPr>
            <a:xfrm>
              <a:off x="0" y="0"/>
              <a:ext cx="1200970" cy="774530"/>
            </a:xfrm>
            <a:custGeom>
              <a:avLst/>
              <a:gdLst/>
              <a:ahLst/>
              <a:cxnLst/>
              <a:rect l="l" t="t" r="r" b="b"/>
              <a:pathLst>
                <a:path w="1200970" h="774530" extrusionOk="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8" name="Google Shape;308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16"/>
          <p:cNvGrpSpPr/>
          <p:nvPr/>
        </p:nvGrpSpPr>
        <p:grpSpPr>
          <a:xfrm>
            <a:off x="12331176" y="2636046"/>
            <a:ext cx="3086098" cy="3086096"/>
            <a:chOff x="0" y="0"/>
            <a:chExt cx="812800" cy="812800"/>
          </a:xfrm>
        </p:grpSpPr>
        <p:sp>
          <p:nvSpPr>
            <p:cNvPr id="310" name="Google Shape;310;p16"/>
            <p:cNvSpPr/>
            <p:nvPr/>
          </p:nvSpPr>
          <p:spPr>
            <a:xfrm>
              <a:off x="0" y="0"/>
              <a:ext cx="200475" cy="304352"/>
            </a:xfrm>
            <a:custGeom>
              <a:avLst/>
              <a:gdLst/>
              <a:ahLst/>
              <a:cxnLst/>
              <a:rect l="l" t="t" r="r" b="b"/>
              <a:pathLst>
                <a:path w="200475" h="304352" extrusionOk="0">
                  <a:moveTo>
                    <a:pt x="0" y="0"/>
                  </a:moveTo>
                  <a:lnTo>
                    <a:pt x="200475" y="0"/>
                  </a:lnTo>
                  <a:lnTo>
                    <a:pt x="200475" y="304352"/>
                  </a:lnTo>
                  <a:lnTo>
                    <a:pt x="0" y="30435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311" name="Google Shape;311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" name="Google Shape;312;p16"/>
          <p:cNvSpPr txBox="1"/>
          <p:nvPr/>
        </p:nvSpPr>
        <p:spPr>
          <a:xfrm>
            <a:off x="12331176" y="3975498"/>
            <a:ext cx="3962100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Развитие инфраструктуры</a:t>
            </a:r>
            <a:endParaRPr sz="3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Google Shape;313;p16"/>
          <p:cNvSpPr txBox="1"/>
          <p:nvPr/>
        </p:nvSpPr>
        <p:spPr>
          <a:xfrm>
            <a:off x="12578161" y="3031987"/>
            <a:ext cx="329276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3</a:t>
            </a:r>
            <a:endParaRPr/>
          </a:p>
        </p:txBody>
      </p:sp>
      <p:grpSp>
        <p:nvGrpSpPr>
          <p:cNvPr id="314" name="Google Shape;314;p16"/>
          <p:cNvGrpSpPr/>
          <p:nvPr/>
        </p:nvGrpSpPr>
        <p:grpSpPr>
          <a:xfrm>
            <a:off x="1635725" y="6317508"/>
            <a:ext cx="4559934" cy="3086098"/>
            <a:chOff x="0" y="0"/>
            <a:chExt cx="1200970" cy="812800"/>
          </a:xfrm>
        </p:grpSpPr>
        <p:sp>
          <p:nvSpPr>
            <p:cNvPr id="315" name="Google Shape;315;p16"/>
            <p:cNvSpPr/>
            <p:nvPr/>
          </p:nvSpPr>
          <p:spPr>
            <a:xfrm>
              <a:off x="0" y="0"/>
              <a:ext cx="1200970" cy="774530"/>
            </a:xfrm>
            <a:custGeom>
              <a:avLst/>
              <a:gdLst/>
              <a:ahLst/>
              <a:cxnLst/>
              <a:rect l="l" t="t" r="r" b="b"/>
              <a:pathLst>
                <a:path w="1200970" h="774530" extrusionOk="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16" name="Google Shape;316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16"/>
          <p:cNvGrpSpPr/>
          <p:nvPr/>
        </p:nvGrpSpPr>
        <p:grpSpPr>
          <a:xfrm>
            <a:off x="1896609" y="6121159"/>
            <a:ext cx="3086098" cy="3086096"/>
            <a:chOff x="0" y="0"/>
            <a:chExt cx="812800" cy="812800"/>
          </a:xfrm>
        </p:grpSpPr>
        <p:sp>
          <p:nvSpPr>
            <p:cNvPr id="318" name="Google Shape;318;p16"/>
            <p:cNvSpPr/>
            <p:nvPr/>
          </p:nvSpPr>
          <p:spPr>
            <a:xfrm>
              <a:off x="0" y="0"/>
              <a:ext cx="200475" cy="304352"/>
            </a:xfrm>
            <a:custGeom>
              <a:avLst/>
              <a:gdLst/>
              <a:ahLst/>
              <a:cxnLst/>
              <a:rect l="l" t="t" r="r" b="b"/>
              <a:pathLst>
                <a:path w="200475" h="304352" extrusionOk="0">
                  <a:moveTo>
                    <a:pt x="0" y="0"/>
                  </a:moveTo>
                  <a:lnTo>
                    <a:pt x="200475" y="0"/>
                  </a:lnTo>
                  <a:lnTo>
                    <a:pt x="200475" y="304352"/>
                  </a:lnTo>
                  <a:lnTo>
                    <a:pt x="0" y="30435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319" name="Google Shape;319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16"/>
          <p:cNvSpPr txBox="1"/>
          <p:nvPr/>
        </p:nvSpPr>
        <p:spPr>
          <a:xfrm>
            <a:off x="1896609" y="7460610"/>
            <a:ext cx="3962100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Организация мероприятий</a:t>
            </a:r>
            <a:endParaRPr sz="3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16"/>
          <p:cNvSpPr txBox="1"/>
          <p:nvPr/>
        </p:nvSpPr>
        <p:spPr>
          <a:xfrm>
            <a:off x="2143594" y="6517099"/>
            <a:ext cx="329276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4</a:t>
            </a:r>
            <a:endParaRPr/>
          </a:p>
        </p:txBody>
      </p:sp>
      <p:grpSp>
        <p:nvGrpSpPr>
          <p:cNvPr id="322" name="Google Shape;322;p16"/>
          <p:cNvGrpSpPr/>
          <p:nvPr/>
        </p:nvGrpSpPr>
        <p:grpSpPr>
          <a:xfrm>
            <a:off x="6853009" y="6317508"/>
            <a:ext cx="4559934" cy="3086098"/>
            <a:chOff x="0" y="0"/>
            <a:chExt cx="1200970" cy="812800"/>
          </a:xfrm>
        </p:grpSpPr>
        <p:sp>
          <p:nvSpPr>
            <p:cNvPr id="323" name="Google Shape;323;p16"/>
            <p:cNvSpPr/>
            <p:nvPr/>
          </p:nvSpPr>
          <p:spPr>
            <a:xfrm>
              <a:off x="0" y="0"/>
              <a:ext cx="1200970" cy="774530"/>
            </a:xfrm>
            <a:custGeom>
              <a:avLst/>
              <a:gdLst/>
              <a:ahLst/>
              <a:cxnLst/>
              <a:rect l="l" t="t" r="r" b="b"/>
              <a:pathLst>
                <a:path w="1200970" h="774530" extrusionOk="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24" name="Google Shape;324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16"/>
          <p:cNvGrpSpPr/>
          <p:nvPr/>
        </p:nvGrpSpPr>
        <p:grpSpPr>
          <a:xfrm>
            <a:off x="7113893" y="6121159"/>
            <a:ext cx="3086098" cy="3086096"/>
            <a:chOff x="0" y="0"/>
            <a:chExt cx="812800" cy="812800"/>
          </a:xfrm>
        </p:grpSpPr>
        <p:sp>
          <p:nvSpPr>
            <p:cNvPr id="326" name="Google Shape;326;p16"/>
            <p:cNvSpPr/>
            <p:nvPr/>
          </p:nvSpPr>
          <p:spPr>
            <a:xfrm>
              <a:off x="0" y="0"/>
              <a:ext cx="200475" cy="304352"/>
            </a:xfrm>
            <a:custGeom>
              <a:avLst/>
              <a:gdLst/>
              <a:ahLst/>
              <a:cxnLst/>
              <a:rect l="l" t="t" r="r" b="b"/>
              <a:pathLst>
                <a:path w="200475" h="304352" extrusionOk="0">
                  <a:moveTo>
                    <a:pt x="0" y="0"/>
                  </a:moveTo>
                  <a:lnTo>
                    <a:pt x="200475" y="0"/>
                  </a:lnTo>
                  <a:lnTo>
                    <a:pt x="200475" y="304352"/>
                  </a:lnTo>
                  <a:lnTo>
                    <a:pt x="0" y="30435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327" name="Google Shape;327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16"/>
          <p:cNvSpPr txBox="1"/>
          <p:nvPr/>
        </p:nvSpPr>
        <p:spPr>
          <a:xfrm>
            <a:off x="7113893" y="7460610"/>
            <a:ext cx="39621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Реализация межсекторных мер</a:t>
            </a:r>
            <a:endParaRPr sz="3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p16"/>
          <p:cNvSpPr txBox="1"/>
          <p:nvPr/>
        </p:nvSpPr>
        <p:spPr>
          <a:xfrm>
            <a:off x="7360877" y="6517099"/>
            <a:ext cx="329276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5</a:t>
            </a:r>
            <a:endParaRPr/>
          </a:p>
        </p:txBody>
      </p:sp>
      <p:grpSp>
        <p:nvGrpSpPr>
          <p:cNvPr id="330" name="Google Shape;330;p16"/>
          <p:cNvGrpSpPr/>
          <p:nvPr/>
        </p:nvGrpSpPr>
        <p:grpSpPr>
          <a:xfrm>
            <a:off x="12070292" y="6317508"/>
            <a:ext cx="4559934" cy="3086098"/>
            <a:chOff x="0" y="0"/>
            <a:chExt cx="1200970" cy="812800"/>
          </a:xfrm>
        </p:grpSpPr>
        <p:sp>
          <p:nvSpPr>
            <p:cNvPr id="331" name="Google Shape;331;p16"/>
            <p:cNvSpPr/>
            <p:nvPr/>
          </p:nvSpPr>
          <p:spPr>
            <a:xfrm>
              <a:off x="0" y="0"/>
              <a:ext cx="1200970" cy="774530"/>
            </a:xfrm>
            <a:custGeom>
              <a:avLst/>
              <a:gdLst/>
              <a:ahLst/>
              <a:cxnLst/>
              <a:rect l="l" t="t" r="r" b="b"/>
              <a:pathLst>
                <a:path w="1200970" h="774530" extrusionOk="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32" name="Google Shape;332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16"/>
          <p:cNvGrpSpPr/>
          <p:nvPr/>
        </p:nvGrpSpPr>
        <p:grpSpPr>
          <a:xfrm>
            <a:off x="12331176" y="6121159"/>
            <a:ext cx="3086098" cy="3086096"/>
            <a:chOff x="0" y="0"/>
            <a:chExt cx="812800" cy="812800"/>
          </a:xfrm>
        </p:grpSpPr>
        <p:sp>
          <p:nvSpPr>
            <p:cNvPr id="334" name="Google Shape;334;p16"/>
            <p:cNvSpPr/>
            <p:nvPr/>
          </p:nvSpPr>
          <p:spPr>
            <a:xfrm>
              <a:off x="0" y="0"/>
              <a:ext cx="200475" cy="304352"/>
            </a:xfrm>
            <a:custGeom>
              <a:avLst/>
              <a:gdLst/>
              <a:ahLst/>
              <a:cxnLst/>
              <a:rect l="l" t="t" r="r" b="b"/>
              <a:pathLst>
                <a:path w="200475" h="304352" extrusionOk="0">
                  <a:moveTo>
                    <a:pt x="0" y="0"/>
                  </a:moveTo>
                  <a:lnTo>
                    <a:pt x="200475" y="0"/>
                  </a:lnTo>
                  <a:lnTo>
                    <a:pt x="200475" y="304352"/>
                  </a:lnTo>
                  <a:lnTo>
                    <a:pt x="0" y="30435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335" name="Google Shape;335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16"/>
          <p:cNvSpPr txBox="1"/>
          <p:nvPr/>
        </p:nvSpPr>
        <p:spPr>
          <a:xfrm>
            <a:off x="12331176" y="7460610"/>
            <a:ext cx="39621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Мониторинговая, аналитическая деятельность</a:t>
            </a:r>
            <a:endParaRPr sz="3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p16"/>
          <p:cNvSpPr txBox="1"/>
          <p:nvPr/>
        </p:nvSpPr>
        <p:spPr>
          <a:xfrm>
            <a:off x="12578161" y="6517099"/>
            <a:ext cx="329276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6</a:t>
            </a:r>
            <a:endParaRPr/>
          </a:p>
        </p:txBody>
      </p:sp>
      <p:grpSp>
        <p:nvGrpSpPr>
          <p:cNvPr id="101" name="Google Shape;156;p14">
            <a:extLst>
              <a:ext uri="{FF2B5EF4-FFF2-40B4-BE49-F238E27FC236}">
                <a16:creationId xmlns:a16="http://schemas.microsoft.com/office/drawing/2014/main" id="{918966EC-A8F7-491C-8819-34A0C464EA37}"/>
              </a:ext>
            </a:extLst>
          </p:cNvPr>
          <p:cNvGrpSpPr/>
          <p:nvPr/>
        </p:nvGrpSpPr>
        <p:grpSpPr>
          <a:xfrm>
            <a:off x="14043154" y="1090707"/>
            <a:ext cx="2587072" cy="794089"/>
            <a:chOff x="778" y="0"/>
            <a:chExt cx="3449430" cy="1058785"/>
          </a:xfrm>
        </p:grpSpPr>
        <p:grpSp>
          <p:nvGrpSpPr>
            <p:cNvPr id="102" name="Google Shape;157;p14">
              <a:extLst>
                <a:ext uri="{FF2B5EF4-FFF2-40B4-BE49-F238E27FC236}">
                  <a16:creationId xmlns:a16="http://schemas.microsoft.com/office/drawing/2014/main" id="{93C8809E-AA79-4299-93D8-0781FDD90890}"/>
                </a:ext>
              </a:extLst>
            </p:cNvPr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130" name="Google Shape;158;p14">
                <a:extLst>
                  <a:ext uri="{FF2B5EF4-FFF2-40B4-BE49-F238E27FC236}">
                    <a16:creationId xmlns:a16="http://schemas.microsoft.com/office/drawing/2014/main" id="{AA2ADD0D-A9FD-4AF9-B8A2-6CA570873046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59;p14">
                <a:extLst>
                  <a:ext uri="{FF2B5EF4-FFF2-40B4-BE49-F238E27FC236}">
                    <a16:creationId xmlns:a16="http://schemas.microsoft.com/office/drawing/2014/main" id="{86C66F9A-3C24-4EE2-B4D3-BE546101D04B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" name="Google Shape;160;p14">
              <a:extLst>
                <a:ext uri="{FF2B5EF4-FFF2-40B4-BE49-F238E27FC236}">
                  <a16:creationId xmlns:a16="http://schemas.microsoft.com/office/drawing/2014/main" id="{29490767-EACC-4DDE-8364-F79474DC17A4}"/>
                </a:ext>
              </a:extLst>
            </p:cNvPr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128" name="Google Shape;161;p14">
                <a:extLst>
                  <a:ext uri="{FF2B5EF4-FFF2-40B4-BE49-F238E27FC236}">
                    <a16:creationId xmlns:a16="http://schemas.microsoft.com/office/drawing/2014/main" id="{25AE5ECA-6E4A-4E09-958A-E85C97E5FBEC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62;p14">
                <a:extLst>
                  <a:ext uri="{FF2B5EF4-FFF2-40B4-BE49-F238E27FC236}">
                    <a16:creationId xmlns:a16="http://schemas.microsoft.com/office/drawing/2014/main" id="{3997B30D-4936-445B-8DE3-85DEFD600F28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63;p14">
              <a:extLst>
                <a:ext uri="{FF2B5EF4-FFF2-40B4-BE49-F238E27FC236}">
                  <a16:creationId xmlns:a16="http://schemas.microsoft.com/office/drawing/2014/main" id="{760B7CF6-E2BA-44B2-AF61-90A3465BC254}"/>
                </a:ext>
              </a:extLst>
            </p:cNvPr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126" name="Google Shape;164;p14">
                <a:extLst>
                  <a:ext uri="{FF2B5EF4-FFF2-40B4-BE49-F238E27FC236}">
                    <a16:creationId xmlns:a16="http://schemas.microsoft.com/office/drawing/2014/main" id="{74199FF9-EA7B-4DC3-932B-ACFFDF0761DF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65;p14">
                <a:extLst>
                  <a:ext uri="{FF2B5EF4-FFF2-40B4-BE49-F238E27FC236}">
                    <a16:creationId xmlns:a16="http://schemas.microsoft.com/office/drawing/2014/main" id="{2C09ECE9-6D6A-4D41-9D50-005288A5DDB9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Google Shape;166;p14">
              <a:extLst>
                <a:ext uri="{FF2B5EF4-FFF2-40B4-BE49-F238E27FC236}">
                  <a16:creationId xmlns:a16="http://schemas.microsoft.com/office/drawing/2014/main" id="{1B835F03-D44E-4987-BAA2-0E113F8D93AA}"/>
                </a:ext>
              </a:extLst>
            </p:cNvPr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124" name="Google Shape;167;p14">
                <a:extLst>
                  <a:ext uri="{FF2B5EF4-FFF2-40B4-BE49-F238E27FC236}">
                    <a16:creationId xmlns:a16="http://schemas.microsoft.com/office/drawing/2014/main" id="{1BA51AEF-EEE8-42C7-B090-9A327C9A58AE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68;p14">
                <a:extLst>
                  <a:ext uri="{FF2B5EF4-FFF2-40B4-BE49-F238E27FC236}">
                    <a16:creationId xmlns:a16="http://schemas.microsoft.com/office/drawing/2014/main" id="{E4833A7A-5C5D-481C-872E-214F32380CBF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" name="Google Shape;169;p14">
              <a:extLst>
                <a:ext uri="{FF2B5EF4-FFF2-40B4-BE49-F238E27FC236}">
                  <a16:creationId xmlns:a16="http://schemas.microsoft.com/office/drawing/2014/main" id="{A691CC8E-B3A5-4718-9121-068C9494AE2B}"/>
                </a:ext>
              </a:extLst>
            </p:cNvPr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122" name="Google Shape;170;p14">
                <a:extLst>
                  <a:ext uri="{FF2B5EF4-FFF2-40B4-BE49-F238E27FC236}">
                    <a16:creationId xmlns:a16="http://schemas.microsoft.com/office/drawing/2014/main" id="{7536D177-5231-4A10-86F3-C1939F26D54E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71;p14">
                <a:extLst>
                  <a:ext uri="{FF2B5EF4-FFF2-40B4-BE49-F238E27FC236}">
                    <a16:creationId xmlns:a16="http://schemas.microsoft.com/office/drawing/2014/main" id="{56F49FEE-7147-4491-B50C-5393BC719CF3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" name="Google Shape;172;p14">
              <a:extLst>
                <a:ext uri="{FF2B5EF4-FFF2-40B4-BE49-F238E27FC236}">
                  <a16:creationId xmlns:a16="http://schemas.microsoft.com/office/drawing/2014/main" id="{F98D2790-A1A4-47D7-B4AA-F18A3A9BE5EB}"/>
                </a:ext>
              </a:extLst>
            </p:cNvPr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120" name="Google Shape;173;p14">
                <a:extLst>
                  <a:ext uri="{FF2B5EF4-FFF2-40B4-BE49-F238E27FC236}">
                    <a16:creationId xmlns:a16="http://schemas.microsoft.com/office/drawing/2014/main" id="{8F89F203-5912-4663-8878-630D0555713B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74;p14">
                <a:extLst>
                  <a:ext uri="{FF2B5EF4-FFF2-40B4-BE49-F238E27FC236}">
                    <a16:creationId xmlns:a16="http://schemas.microsoft.com/office/drawing/2014/main" id="{8325AE3E-D111-486E-BAD3-B9F39CABAAF8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75;p14">
              <a:extLst>
                <a:ext uri="{FF2B5EF4-FFF2-40B4-BE49-F238E27FC236}">
                  <a16:creationId xmlns:a16="http://schemas.microsoft.com/office/drawing/2014/main" id="{F7FFA5A1-2735-4E6A-8A57-17248A643B80}"/>
                </a:ext>
              </a:extLst>
            </p:cNvPr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118" name="Google Shape;176;p14">
                <a:extLst>
                  <a:ext uri="{FF2B5EF4-FFF2-40B4-BE49-F238E27FC236}">
                    <a16:creationId xmlns:a16="http://schemas.microsoft.com/office/drawing/2014/main" id="{7C9315D2-E5F0-40F7-BEFE-6FB6712B79E7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77;p14">
                <a:extLst>
                  <a:ext uri="{FF2B5EF4-FFF2-40B4-BE49-F238E27FC236}">
                    <a16:creationId xmlns:a16="http://schemas.microsoft.com/office/drawing/2014/main" id="{EAFE2AF4-6926-4788-A216-BBFBD8275BCB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78;p14">
              <a:extLst>
                <a:ext uri="{FF2B5EF4-FFF2-40B4-BE49-F238E27FC236}">
                  <a16:creationId xmlns:a16="http://schemas.microsoft.com/office/drawing/2014/main" id="{38691238-E430-4244-8427-F549CBC48ADE}"/>
                </a:ext>
              </a:extLst>
            </p:cNvPr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116" name="Google Shape;179;p14">
                <a:extLst>
                  <a:ext uri="{FF2B5EF4-FFF2-40B4-BE49-F238E27FC236}">
                    <a16:creationId xmlns:a16="http://schemas.microsoft.com/office/drawing/2014/main" id="{9A974AF7-0C9A-4A72-AF8C-29A04B42D2E6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80;p14">
                <a:extLst>
                  <a:ext uri="{FF2B5EF4-FFF2-40B4-BE49-F238E27FC236}">
                    <a16:creationId xmlns:a16="http://schemas.microsoft.com/office/drawing/2014/main" id="{60FBA6D9-362F-4136-B50D-0B552F3CEF40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" name="Google Shape;181;p14">
              <a:extLst>
                <a:ext uri="{FF2B5EF4-FFF2-40B4-BE49-F238E27FC236}">
                  <a16:creationId xmlns:a16="http://schemas.microsoft.com/office/drawing/2014/main" id="{608147C8-E301-4FD0-A925-9EC25403A57F}"/>
                </a:ext>
              </a:extLst>
            </p:cNvPr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114" name="Google Shape;182;p14">
                <a:extLst>
                  <a:ext uri="{FF2B5EF4-FFF2-40B4-BE49-F238E27FC236}">
                    <a16:creationId xmlns:a16="http://schemas.microsoft.com/office/drawing/2014/main" id="{9119BF8F-17B5-4213-BD28-0B16C3301B23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83;p14">
                <a:extLst>
                  <a:ext uri="{FF2B5EF4-FFF2-40B4-BE49-F238E27FC236}">
                    <a16:creationId xmlns:a16="http://schemas.microsoft.com/office/drawing/2014/main" id="{A59D3420-F954-4FD7-A22C-9B29012593A1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84;p14">
              <a:extLst>
                <a:ext uri="{FF2B5EF4-FFF2-40B4-BE49-F238E27FC236}">
                  <a16:creationId xmlns:a16="http://schemas.microsoft.com/office/drawing/2014/main" id="{7BB5437C-3752-4D5B-A0BE-46E916F086CB}"/>
                </a:ext>
              </a:extLst>
            </p:cNvPr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112" name="Google Shape;185;p14">
                <a:extLst>
                  <a:ext uri="{FF2B5EF4-FFF2-40B4-BE49-F238E27FC236}">
                    <a16:creationId xmlns:a16="http://schemas.microsoft.com/office/drawing/2014/main" id="{68EE42A7-5DEF-4053-B633-CB9B085D7071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86;p14">
                <a:extLst>
                  <a:ext uri="{FF2B5EF4-FFF2-40B4-BE49-F238E27FC236}">
                    <a16:creationId xmlns:a16="http://schemas.microsoft.com/office/drawing/2014/main" id="{E556C5C7-9440-4811-87FB-2CA61FF99AA6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" name="Google Shape;2033;p38">
            <a:extLst>
              <a:ext uri="{FF2B5EF4-FFF2-40B4-BE49-F238E27FC236}">
                <a16:creationId xmlns:a16="http://schemas.microsoft.com/office/drawing/2014/main" id="{614077A7-C887-4E28-930A-AE1007623090}"/>
              </a:ext>
            </a:extLst>
          </p:cNvPr>
          <p:cNvSpPr/>
          <p:nvPr/>
        </p:nvSpPr>
        <p:spPr>
          <a:xfrm>
            <a:off x="658456" y="1103627"/>
            <a:ext cx="687018" cy="798030"/>
          </a:xfrm>
          <a:custGeom>
            <a:avLst/>
            <a:gdLst/>
            <a:ahLst/>
            <a:cxnLst/>
            <a:rect l="l" t="t" r="r" b="b"/>
            <a:pathLst>
              <a:path w="687018" h="798030" extrusionOk="0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04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6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895" name="Google Shape;895;p26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896" name="Google Shape;896;p2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5" name="Google Shape;915;p26"/>
          <p:cNvSpPr txBox="1"/>
          <p:nvPr/>
        </p:nvSpPr>
        <p:spPr>
          <a:xfrm>
            <a:off x="413081" y="5056591"/>
            <a:ext cx="3943679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Победители 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III </a:t>
            </a: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степени Международного конкурса научных, методических и творческих работ «Социализация, воспитание, образование детей и молодежи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7" name="Google Shape;917;p26"/>
          <p:cNvSpPr txBox="1"/>
          <p:nvPr/>
        </p:nvSpPr>
        <p:spPr>
          <a:xfrm>
            <a:off x="2149520" y="482071"/>
            <a:ext cx="10701746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ПУБЛИЧНОЕ ПРИЗНАНИЕ РЕЗУЛЬТАТОВ ДЕЯТЕЛЬНОСТИ</a:t>
            </a:r>
            <a:endParaRPr lang="ru-RU" sz="1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278851-B288-4FFC-8418-30844CA81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54" y="2470761"/>
            <a:ext cx="3115110" cy="24673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13CF72-58D7-420B-A31C-6C12C6341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010" y="2470761"/>
            <a:ext cx="2943636" cy="1838582"/>
          </a:xfrm>
          <a:prstGeom prst="rect">
            <a:avLst/>
          </a:prstGeom>
        </p:spPr>
      </p:pic>
      <p:grpSp>
        <p:nvGrpSpPr>
          <p:cNvPr id="898" name="Google Shape;898;p26"/>
          <p:cNvGrpSpPr/>
          <p:nvPr/>
        </p:nvGrpSpPr>
        <p:grpSpPr>
          <a:xfrm>
            <a:off x="7537214" y="2300241"/>
            <a:ext cx="862203" cy="900701"/>
            <a:chOff x="1813" y="0"/>
            <a:chExt cx="809173" cy="812800"/>
          </a:xfrm>
        </p:grpSpPr>
        <p:sp>
          <p:nvSpPr>
            <p:cNvPr id="899" name="Google Shape;899;p2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925" tIns="55925" rIns="55925" bIns="55925" anchor="ctr" anchorCtr="0">
              <a:noAutofit/>
            </a:bodyPr>
            <a:lstStyle/>
            <a:p>
              <a:pPr marL="0" marR="0" lvl="0" indent="0" algn="ctr" rtl="0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2" name="Google Shape;902;p26"/>
          <p:cNvGrpSpPr/>
          <p:nvPr/>
        </p:nvGrpSpPr>
        <p:grpSpPr>
          <a:xfrm>
            <a:off x="343483" y="2759449"/>
            <a:ext cx="833395" cy="824232"/>
            <a:chOff x="1813" y="0"/>
            <a:chExt cx="809173" cy="812800"/>
          </a:xfrm>
        </p:grpSpPr>
        <p:sp>
          <p:nvSpPr>
            <p:cNvPr id="903" name="Google Shape;903;p2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925" tIns="55925" rIns="55925" bIns="55925" anchor="ctr" anchorCtr="0">
              <a:noAutofit/>
            </a:bodyPr>
            <a:lstStyle/>
            <a:p>
              <a:pPr marL="0" marR="0" lvl="0" indent="0" algn="ctr" rtl="0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915;p26">
            <a:extLst>
              <a:ext uri="{FF2B5EF4-FFF2-40B4-BE49-F238E27FC236}">
                <a16:creationId xmlns:a16="http://schemas.microsoft.com/office/drawing/2014/main" id="{69658B82-BC15-4CDC-B81A-56B989A0361B}"/>
              </a:ext>
            </a:extLst>
          </p:cNvPr>
          <p:cNvSpPr txBox="1"/>
          <p:nvPr/>
        </p:nvSpPr>
        <p:spPr>
          <a:xfrm>
            <a:off x="4548398" y="4450010"/>
            <a:ext cx="3943679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Победители Международной Премии 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</a:t>
            </a: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МЫВМЕСТЕ в треке «Волонтеры и НКО» в номинации «Помощь людям» с технологией «Алло, волонтер!»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4B2295-52D4-49CD-8D8E-74773CC14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926" y="2556975"/>
            <a:ext cx="3439005" cy="1495634"/>
          </a:xfrm>
          <a:prstGeom prst="rect">
            <a:avLst/>
          </a:prstGeom>
        </p:spPr>
      </p:pic>
      <p:sp>
        <p:nvSpPr>
          <p:cNvPr id="42" name="Google Shape;915;p26">
            <a:extLst>
              <a:ext uri="{FF2B5EF4-FFF2-40B4-BE49-F238E27FC236}">
                <a16:creationId xmlns:a16="http://schemas.microsoft.com/office/drawing/2014/main" id="{EB1C3DB5-56EB-4DEB-B82C-497A10500489}"/>
              </a:ext>
            </a:extLst>
          </p:cNvPr>
          <p:cNvSpPr txBox="1"/>
          <p:nvPr/>
        </p:nvSpPr>
        <p:spPr>
          <a:xfrm>
            <a:off x="9111969" y="4672901"/>
            <a:ext cx="3943679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Лауреаты Всероссийского конкурса статей «Золотое перо» социальных служб России – 2020»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06" name="Google Shape;906;p26"/>
          <p:cNvGrpSpPr/>
          <p:nvPr/>
        </p:nvGrpSpPr>
        <p:grpSpPr>
          <a:xfrm>
            <a:off x="12578216" y="3537572"/>
            <a:ext cx="785087" cy="771771"/>
            <a:chOff x="1813" y="0"/>
            <a:chExt cx="809173" cy="812800"/>
          </a:xfrm>
        </p:grpSpPr>
        <p:sp>
          <p:nvSpPr>
            <p:cNvPr id="907" name="Google Shape;907;p2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925" tIns="55925" rIns="55925" bIns="55925" anchor="ctr" anchorCtr="0">
              <a:noAutofit/>
            </a:bodyPr>
            <a:lstStyle/>
            <a:p>
              <a:pPr marL="0" marR="0" lvl="0" indent="0" algn="ctr" rtl="0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1E53F1-B163-4159-8BA8-D3F124713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44281" y="2517581"/>
            <a:ext cx="2467319" cy="1629002"/>
          </a:xfrm>
          <a:prstGeom prst="rect">
            <a:avLst/>
          </a:prstGeom>
        </p:spPr>
      </p:pic>
      <p:grpSp>
        <p:nvGrpSpPr>
          <p:cNvPr id="910" name="Google Shape;910;p26"/>
          <p:cNvGrpSpPr/>
          <p:nvPr/>
        </p:nvGrpSpPr>
        <p:grpSpPr>
          <a:xfrm>
            <a:off x="16489235" y="2131968"/>
            <a:ext cx="783926" cy="771226"/>
            <a:chOff x="1813" y="0"/>
            <a:chExt cx="809173" cy="812800"/>
          </a:xfrm>
        </p:grpSpPr>
        <p:sp>
          <p:nvSpPr>
            <p:cNvPr id="911" name="Google Shape;911;p2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925" tIns="55925" rIns="55925" bIns="55925" anchor="ctr" anchorCtr="0">
              <a:noAutofit/>
            </a:bodyPr>
            <a:lstStyle/>
            <a:p>
              <a:pPr marL="0" marR="0" lvl="0" indent="0" algn="ctr" rtl="0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915;p26">
            <a:extLst>
              <a:ext uri="{FF2B5EF4-FFF2-40B4-BE49-F238E27FC236}">
                <a16:creationId xmlns:a16="http://schemas.microsoft.com/office/drawing/2014/main" id="{99F572FD-D640-4F86-9E63-E59FAC5CD1FE}"/>
              </a:ext>
            </a:extLst>
          </p:cNvPr>
          <p:cNvSpPr txBox="1"/>
          <p:nvPr/>
        </p:nvSpPr>
        <p:spPr>
          <a:xfrm>
            <a:off x="13503752" y="4513223"/>
            <a:ext cx="3943679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Награждены памятной медалью и грамотой к памятной медали Президента Российской Федерации «За бескорыстный вклад в организацию Общероссийской акции взаимопомощи 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</a:t>
            </a:r>
            <a:r>
              <a:rPr lang="ru-RU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МыВместе</a:t>
            </a: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923296-26E1-4919-9DA5-7E5BB033B3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5043" y="6343045"/>
            <a:ext cx="3410426" cy="1295581"/>
          </a:xfrm>
          <a:prstGeom prst="rect">
            <a:avLst/>
          </a:prstGeom>
        </p:spPr>
      </p:pic>
      <p:sp>
        <p:nvSpPr>
          <p:cNvPr id="48" name="Google Shape;915;p26">
            <a:extLst>
              <a:ext uri="{FF2B5EF4-FFF2-40B4-BE49-F238E27FC236}">
                <a16:creationId xmlns:a16="http://schemas.microsoft.com/office/drawing/2014/main" id="{33FD88F4-C863-4CB3-BA59-C0DFC10BBABD}"/>
              </a:ext>
            </a:extLst>
          </p:cNvPr>
          <p:cNvSpPr txBox="1"/>
          <p:nvPr/>
        </p:nvSpPr>
        <p:spPr>
          <a:xfrm>
            <a:off x="6866976" y="7967871"/>
            <a:ext cx="3943679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Инициаторы идей для нового времени, вошедшие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 Топ-100 мета-идей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9" name="Google Shape;906;p26">
            <a:extLst>
              <a:ext uri="{FF2B5EF4-FFF2-40B4-BE49-F238E27FC236}">
                <a16:creationId xmlns:a16="http://schemas.microsoft.com/office/drawing/2014/main" id="{90BDB24D-C9BB-4C5F-AE32-AA49B9A90BE2}"/>
              </a:ext>
            </a:extLst>
          </p:cNvPr>
          <p:cNvGrpSpPr/>
          <p:nvPr/>
        </p:nvGrpSpPr>
        <p:grpSpPr>
          <a:xfrm>
            <a:off x="6608448" y="6604949"/>
            <a:ext cx="785087" cy="771771"/>
            <a:chOff x="1813" y="0"/>
            <a:chExt cx="809173" cy="812800"/>
          </a:xfrm>
        </p:grpSpPr>
        <p:sp>
          <p:nvSpPr>
            <p:cNvPr id="50" name="Google Shape;907;p26">
              <a:extLst>
                <a:ext uri="{FF2B5EF4-FFF2-40B4-BE49-F238E27FC236}">
                  <a16:creationId xmlns:a16="http://schemas.microsoft.com/office/drawing/2014/main" id="{75005876-754F-4EFF-89FC-DBA44EC83E96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08;p26">
              <a:extLst>
                <a:ext uri="{FF2B5EF4-FFF2-40B4-BE49-F238E27FC236}">
                  <a16:creationId xmlns:a16="http://schemas.microsoft.com/office/drawing/2014/main" id="{05F2F408-2129-4B7A-B266-0AAAFE553A60}"/>
                </a:ext>
              </a:extLst>
            </p:cNvPr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925" tIns="55925" rIns="55925" bIns="55925" anchor="ctr" anchorCtr="0">
              <a:noAutofit/>
            </a:bodyPr>
            <a:lstStyle/>
            <a:p>
              <a:pPr marL="0" marR="0" lvl="0" indent="0" algn="ctr" rtl="0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156;p14">
            <a:extLst>
              <a:ext uri="{FF2B5EF4-FFF2-40B4-BE49-F238E27FC236}">
                <a16:creationId xmlns:a16="http://schemas.microsoft.com/office/drawing/2014/main" id="{1B02DE6C-5F77-4D61-9663-14B9316DDA01}"/>
              </a:ext>
            </a:extLst>
          </p:cNvPr>
          <p:cNvGrpSpPr/>
          <p:nvPr/>
        </p:nvGrpSpPr>
        <p:grpSpPr>
          <a:xfrm>
            <a:off x="662595" y="8779133"/>
            <a:ext cx="2587072" cy="794089"/>
            <a:chOff x="778" y="0"/>
            <a:chExt cx="3449430" cy="1058785"/>
          </a:xfrm>
        </p:grpSpPr>
        <p:grpSp>
          <p:nvGrpSpPr>
            <p:cNvPr id="53" name="Google Shape;157;p14">
              <a:extLst>
                <a:ext uri="{FF2B5EF4-FFF2-40B4-BE49-F238E27FC236}">
                  <a16:creationId xmlns:a16="http://schemas.microsoft.com/office/drawing/2014/main" id="{1B37D2D2-FF34-4B8E-B9DD-17D19C5E8571}"/>
                </a:ext>
              </a:extLst>
            </p:cNvPr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81" name="Google Shape;158;p14">
                <a:extLst>
                  <a:ext uri="{FF2B5EF4-FFF2-40B4-BE49-F238E27FC236}">
                    <a16:creationId xmlns:a16="http://schemas.microsoft.com/office/drawing/2014/main" id="{F7E6F5E7-7B6C-4D01-9AF2-0C9F7B6C740E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59;p14">
                <a:extLst>
                  <a:ext uri="{FF2B5EF4-FFF2-40B4-BE49-F238E27FC236}">
                    <a16:creationId xmlns:a16="http://schemas.microsoft.com/office/drawing/2014/main" id="{EBBC8879-872E-4EAA-93C5-CEA69F7EFD13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160;p14">
              <a:extLst>
                <a:ext uri="{FF2B5EF4-FFF2-40B4-BE49-F238E27FC236}">
                  <a16:creationId xmlns:a16="http://schemas.microsoft.com/office/drawing/2014/main" id="{62A0269C-C8BE-40E7-8051-43AA79AE6D8E}"/>
                </a:ext>
              </a:extLst>
            </p:cNvPr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79" name="Google Shape;161;p14">
                <a:extLst>
                  <a:ext uri="{FF2B5EF4-FFF2-40B4-BE49-F238E27FC236}">
                    <a16:creationId xmlns:a16="http://schemas.microsoft.com/office/drawing/2014/main" id="{09EC8D80-4440-4605-BB60-10956FD67779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62;p14">
                <a:extLst>
                  <a:ext uri="{FF2B5EF4-FFF2-40B4-BE49-F238E27FC236}">
                    <a16:creationId xmlns:a16="http://schemas.microsoft.com/office/drawing/2014/main" id="{C6A600A0-6D4A-44B4-AA78-E1A65EDE88F1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163;p14">
              <a:extLst>
                <a:ext uri="{FF2B5EF4-FFF2-40B4-BE49-F238E27FC236}">
                  <a16:creationId xmlns:a16="http://schemas.microsoft.com/office/drawing/2014/main" id="{45AD929C-8962-4005-9BE4-7034563FFD46}"/>
                </a:ext>
              </a:extLst>
            </p:cNvPr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77" name="Google Shape;164;p14">
                <a:extLst>
                  <a:ext uri="{FF2B5EF4-FFF2-40B4-BE49-F238E27FC236}">
                    <a16:creationId xmlns:a16="http://schemas.microsoft.com/office/drawing/2014/main" id="{07D86D80-D501-482E-836A-883E7384BD33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65;p14">
                <a:extLst>
                  <a:ext uri="{FF2B5EF4-FFF2-40B4-BE49-F238E27FC236}">
                    <a16:creationId xmlns:a16="http://schemas.microsoft.com/office/drawing/2014/main" id="{150B8696-9884-4165-A2B6-0ABC76C7F4D2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166;p14">
              <a:extLst>
                <a:ext uri="{FF2B5EF4-FFF2-40B4-BE49-F238E27FC236}">
                  <a16:creationId xmlns:a16="http://schemas.microsoft.com/office/drawing/2014/main" id="{74561308-EA80-4890-BEC8-D404DFD4DD3B}"/>
                </a:ext>
              </a:extLst>
            </p:cNvPr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75" name="Google Shape;167;p14">
                <a:extLst>
                  <a:ext uri="{FF2B5EF4-FFF2-40B4-BE49-F238E27FC236}">
                    <a16:creationId xmlns:a16="http://schemas.microsoft.com/office/drawing/2014/main" id="{4B20309F-0E31-4207-BAF5-BF2232F93DA8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68;p14">
                <a:extLst>
                  <a:ext uri="{FF2B5EF4-FFF2-40B4-BE49-F238E27FC236}">
                    <a16:creationId xmlns:a16="http://schemas.microsoft.com/office/drawing/2014/main" id="{C30BA198-9B59-4997-BB26-44ECB9034C32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" name="Google Shape;169;p14">
              <a:extLst>
                <a:ext uri="{FF2B5EF4-FFF2-40B4-BE49-F238E27FC236}">
                  <a16:creationId xmlns:a16="http://schemas.microsoft.com/office/drawing/2014/main" id="{E8A9F2E4-911C-49C0-AD0C-A830FC49F5A5}"/>
                </a:ext>
              </a:extLst>
            </p:cNvPr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73" name="Google Shape;170;p14">
                <a:extLst>
                  <a:ext uri="{FF2B5EF4-FFF2-40B4-BE49-F238E27FC236}">
                    <a16:creationId xmlns:a16="http://schemas.microsoft.com/office/drawing/2014/main" id="{72C7193B-0526-4CBF-8ABE-7BEA5C8CEFD1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71;p14">
                <a:extLst>
                  <a:ext uri="{FF2B5EF4-FFF2-40B4-BE49-F238E27FC236}">
                    <a16:creationId xmlns:a16="http://schemas.microsoft.com/office/drawing/2014/main" id="{987F3802-EC36-4D7D-8882-B7B5F49F3FEA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172;p14">
              <a:extLst>
                <a:ext uri="{FF2B5EF4-FFF2-40B4-BE49-F238E27FC236}">
                  <a16:creationId xmlns:a16="http://schemas.microsoft.com/office/drawing/2014/main" id="{F706AC07-E936-4D71-877F-30A3903084B1}"/>
                </a:ext>
              </a:extLst>
            </p:cNvPr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71" name="Google Shape;173;p14">
                <a:extLst>
                  <a:ext uri="{FF2B5EF4-FFF2-40B4-BE49-F238E27FC236}">
                    <a16:creationId xmlns:a16="http://schemas.microsoft.com/office/drawing/2014/main" id="{30B899D7-8F1F-4918-844A-17F920DBFC2E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74;p14">
                <a:extLst>
                  <a:ext uri="{FF2B5EF4-FFF2-40B4-BE49-F238E27FC236}">
                    <a16:creationId xmlns:a16="http://schemas.microsoft.com/office/drawing/2014/main" id="{7A13E5C4-C38B-4CF7-926C-2C72F5062386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" name="Google Shape;175;p14">
              <a:extLst>
                <a:ext uri="{FF2B5EF4-FFF2-40B4-BE49-F238E27FC236}">
                  <a16:creationId xmlns:a16="http://schemas.microsoft.com/office/drawing/2014/main" id="{E9596BBE-FC6E-4544-B99B-8982467F90C2}"/>
                </a:ext>
              </a:extLst>
            </p:cNvPr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69" name="Google Shape;176;p14">
                <a:extLst>
                  <a:ext uri="{FF2B5EF4-FFF2-40B4-BE49-F238E27FC236}">
                    <a16:creationId xmlns:a16="http://schemas.microsoft.com/office/drawing/2014/main" id="{689C73BD-AC5A-4D68-95C5-4D47860F1EA5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77;p14">
                <a:extLst>
                  <a:ext uri="{FF2B5EF4-FFF2-40B4-BE49-F238E27FC236}">
                    <a16:creationId xmlns:a16="http://schemas.microsoft.com/office/drawing/2014/main" id="{19F609B5-9423-4961-962B-BCD76E3DA0A8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178;p14">
              <a:extLst>
                <a:ext uri="{FF2B5EF4-FFF2-40B4-BE49-F238E27FC236}">
                  <a16:creationId xmlns:a16="http://schemas.microsoft.com/office/drawing/2014/main" id="{B64B3F12-46CA-4D50-923F-F4D95FA713FF}"/>
                </a:ext>
              </a:extLst>
            </p:cNvPr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67" name="Google Shape;179;p14">
                <a:extLst>
                  <a:ext uri="{FF2B5EF4-FFF2-40B4-BE49-F238E27FC236}">
                    <a16:creationId xmlns:a16="http://schemas.microsoft.com/office/drawing/2014/main" id="{28E81BB3-7140-4607-B37D-CDFBB24C80E2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80;p14">
                <a:extLst>
                  <a:ext uri="{FF2B5EF4-FFF2-40B4-BE49-F238E27FC236}">
                    <a16:creationId xmlns:a16="http://schemas.microsoft.com/office/drawing/2014/main" id="{CF46A7CA-7471-47EF-BEC2-8581FC30A45B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Google Shape;181;p14">
              <a:extLst>
                <a:ext uri="{FF2B5EF4-FFF2-40B4-BE49-F238E27FC236}">
                  <a16:creationId xmlns:a16="http://schemas.microsoft.com/office/drawing/2014/main" id="{D43E2D56-16D0-425C-81EA-1695B218BC85}"/>
                </a:ext>
              </a:extLst>
            </p:cNvPr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65" name="Google Shape;182;p14">
                <a:extLst>
                  <a:ext uri="{FF2B5EF4-FFF2-40B4-BE49-F238E27FC236}">
                    <a16:creationId xmlns:a16="http://schemas.microsoft.com/office/drawing/2014/main" id="{91164AF8-A331-43DD-A6A1-24EBCA38E3A0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83;p14">
                <a:extLst>
                  <a:ext uri="{FF2B5EF4-FFF2-40B4-BE49-F238E27FC236}">
                    <a16:creationId xmlns:a16="http://schemas.microsoft.com/office/drawing/2014/main" id="{874838D6-49B5-405F-BA27-5DC98B5DED40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184;p14">
              <a:extLst>
                <a:ext uri="{FF2B5EF4-FFF2-40B4-BE49-F238E27FC236}">
                  <a16:creationId xmlns:a16="http://schemas.microsoft.com/office/drawing/2014/main" id="{00F947B6-8671-40D4-B6F5-93B0DC2EB5A4}"/>
                </a:ext>
              </a:extLst>
            </p:cNvPr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63" name="Google Shape;185;p14">
                <a:extLst>
                  <a:ext uri="{FF2B5EF4-FFF2-40B4-BE49-F238E27FC236}">
                    <a16:creationId xmlns:a16="http://schemas.microsoft.com/office/drawing/2014/main" id="{6CF72DCE-EF72-4289-A7E2-10C2C64F38E5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86;p14">
                <a:extLst>
                  <a:ext uri="{FF2B5EF4-FFF2-40B4-BE49-F238E27FC236}">
                    <a16:creationId xmlns:a16="http://schemas.microsoft.com/office/drawing/2014/main" id="{2EA064F7-428E-4EEA-9E1D-B8911AB14EF2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" name="Google Shape;213;p15">
            <a:extLst>
              <a:ext uri="{FF2B5EF4-FFF2-40B4-BE49-F238E27FC236}">
                <a16:creationId xmlns:a16="http://schemas.microsoft.com/office/drawing/2014/main" id="{8937A637-B95C-4CB4-B89B-83F8610BC962}"/>
              </a:ext>
            </a:extLst>
          </p:cNvPr>
          <p:cNvGrpSpPr/>
          <p:nvPr/>
        </p:nvGrpSpPr>
        <p:grpSpPr>
          <a:xfrm>
            <a:off x="14860359" y="740281"/>
            <a:ext cx="2587072" cy="794089"/>
            <a:chOff x="778" y="0"/>
            <a:chExt cx="3449430" cy="1058785"/>
          </a:xfrm>
        </p:grpSpPr>
        <p:grpSp>
          <p:nvGrpSpPr>
            <p:cNvPr id="84" name="Google Shape;214;p15">
              <a:extLst>
                <a:ext uri="{FF2B5EF4-FFF2-40B4-BE49-F238E27FC236}">
                  <a16:creationId xmlns:a16="http://schemas.microsoft.com/office/drawing/2014/main" id="{14CE18F1-7F27-4F1E-87B8-C9D85257415A}"/>
                </a:ext>
              </a:extLst>
            </p:cNvPr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112" name="Google Shape;215;p15">
                <a:extLst>
                  <a:ext uri="{FF2B5EF4-FFF2-40B4-BE49-F238E27FC236}">
                    <a16:creationId xmlns:a16="http://schemas.microsoft.com/office/drawing/2014/main" id="{E2BE5A33-96D5-4584-A05E-FCA7E190AA4D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16;p15">
                <a:extLst>
                  <a:ext uri="{FF2B5EF4-FFF2-40B4-BE49-F238E27FC236}">
                    <a16:creationId xmlns:a16="http://schemas.microsoft.com/office/drawing/2014/main" id="{A6EAA1BE-B167-4692-AA28-65899C77F9C9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Google Shape;217;p15">
              <a:extLst>
                <a:ext uri="{FF2B5EF4-FFF2-40B4-BE49-F238E27FC236}">
                  <a16:creationId xmlns:a16="http://schemas.microsoft.com/office/drawing/2014/main" id="{923E5F6D-8BC5-4AF2-B742-8F0894BAD07D}"/>
                </a:ext>
              </a:extLst>
            </p:cNvPr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110" name="Google Shape;218;p15">
                <a:extLst>
                  <a:ext uri="{FF2B5EF4-FFF2-40B4-BE49-F238E27FC236}">
                    <a16:creationId xmlns:a16="http://schemas.microsoft.com/office/drawing/2014/main" id="{37B772D7-F1A0-493E-A840-1B0D11287A8A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19;p15">
                <a:extLst>
                  <a:ext uri="{FF2B5EF4-FFF2-40B4-BE49-F238E27FC236}">
                    <a16:creationId xmlns:a16="http://schemas.microsoft.com/office/drawing/2014/main" id="{C6AC3891-DDC9-4F9D-AD21-5983F0E63E7E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" name="Google Shape;220;p15">
              <a:extLst>
                <a:ext uri="{FF2B5EF4-FFF2-40B4-BE49-F238E27FC236}">
                  <a16:creationId xmlns:a16="http://schemas.microsoft.com/office/drawing/2014/main" id="{28CD26D7-7FA4-45A9-80A3-2C5F08293F78}"/>
                </a:ext>
              </a:extLst>
            </p:cNvPr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108" name="Google Shape;221;p15">
                <a:extLst>
                  <a:ext uri="{FF2B5EF4-FFF2-40B4-BE49-F238E27FC236}">
                    <a16:creationId xmlns:a16="http://schemas.microsoft.com/office/drawing/2014/main" id="{5CC66587-20F1-4653-B315-391C35C81D24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22;p15">
                <a:extLst>
                  <a:ext uri="{FF2B5EF4-FFF2-40B4-BE49-F238E27FC236}">
                    <a16:creationId xmlns:a16="http://schemas.microsoft.com/office/drawing/2014/main" id="{52CB0E86-BD7F-4C47-9B92-9D1AC839CAA1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223;p15">
              <a:extLst>
                <a:ext uri="{FF2B5EF4-FFF2-40B4-BE49-F238E27FC236}">
                  <a16:creationId xmlns:a16="http://schemas.microsoft.com/office/drawing/2014/main" id="{8ECCCACE-3CA3-44BE-A667-BC594308C7B3}"/>
                </a:ext>
              </a:extLst>
            </p:cNvPr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106" name="Google Shape;224;p15">
                <a:extLst>
                  <a:ext uri="{FF2B5EF4-FFF2-40B4-BE49-F238E27FC236}">
                    <a16:creationId xmlns:a16="http://schemas.microsoft.com/office/drawing/2014/main" id="{FF1FDBB9-15B2-4D6E-9439-2E7DE1B9159B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25;p15">
                <a:extLst>
                  <a:ext uri="{FF2B5EF4-FFF2-40B4-BE49-F238E27FC236}">
                    <a16:creationId xmlns:a16="http://schemas.microsoft.com/office/drawing/2014/main" id="{6385235E-BC4D-445F-B76F-854829AEE13C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" name="Google Shape;226;p15">
              <a:extLst>
                <a:ext uri="{FF2B5EF4-FFF2-40B4-BE49-F238E27FC236}">
                  <a16:creationId xmlns:a16="http://schemas.microsoft.com/office/drawing/2014/main" id="{8BCC3FD1-73D2-4FEF-9123-630EDCAC653D}"/>
                </a:ext>
              </a:extLst>
            </p:cNvPr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104" name="Google Shape;227;p15">
                <a:extLst>
                  <a:ext uri="{FF2B5EF4-FFF2-40B4-BE49-F238E27FC236}">
                    <a16:creationId xmlns:a16="http://schemas.microsoft.com/office/drawing/2014/main" id="{1892CE4E-D05D-4844-956B-48D6A083F6E2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28;p15">
                <a:extLst>
                  <a:ext uri="{FF2B5EF4-FFF2-40B4-BE49-F238E27FC236}">
                    <a16:creationId xmlns:a16="http://schemas.microsoft.com/office/drawing/2014/main" id="{C8D2FF04-EBFA-4EF2-822A-921F2B77982E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" name="Google Shape;229;p15">
              <a:extLst>
                <a:ext uri="{FF2B5EF4-FFF2-40B4-BE49-F238E27FC236}">
                  <a16:creationId xmlns:a16="http://schemas.microsoft.com/office/drawing/2014/main" id="{0F36D186-3A9D-462A-921E-BB0A06FDCA40}"/>
                </a:ext>
              </a:extLst>
            </p:cNvPr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102" name="Google Shape;230;p15">
                <a:extLst>
                  <a:ext uri="{FF2B5EF4-FFF2-40B4-BE49-F238E27FC236}">
                    <a16:creationId xmlns:a16="http://schemas.microsoft.com/office/drawing/2014/main" id="{1CB9C263-94D4-47A5-9DE7-05B99B143C1E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31;p15">
                <a:extLst>
                  <a:ext uri="{FF2B5EF4-FFF2-40B4-BE49-F238E27FC236}">
                    <a16:creationId xmlns:a16="http://schemas.microsoft.com/office/drawing/2014/main" id="{12BB620F-65F6-43E0-A504-6A0FF6D99880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" name="Google Shape;232;p15">
              <a:extLst>
                <a:ext uri="{FF2B5EF4-FFF2-40B4-BE49-F238E27FC236}">
                  <a16:creationId xmlns:a16="http://schemas.microsoft.com/office/drawing/2014/main" id="{515699F0-4E1D-4AF1-A1A4-6F15018349F8}"/>
                </a:ext>
              </a:extLst>
            </p:cNvPr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100" name="Google Shape;233;p15">
                <a:extLst>
                  <a:ext uri="{FF2B5EF4-FFF2-40B4-BE49-F238E27FC236}">
                    <a16:creationId xmlns:a16="http://schemas.microsoft.com/office/drawing/2014/main" id="{EEA47F86-4092-463F-B7B1-B7A2DB839B5F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34;p15">
                <a:extLst>
                  <a:ext uri="{FF2B5EF4-FFF2-40B4-BE49-F238E27FC236}">
                    <a16:creationId xmlns:a16="http://schemas.microsoft.com/office/drawing/2014/main" id="{23D07403-22EB-4CD0-A906-3FC154DD91FC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" name="Google Shape;235;p15">
              <a:extLst>
                <a:ext uri="{FF2B5EF4-FFF2-40B4-BE49-F238E27FC236}">
                  <a16:creationId xmlns:a16="http://schemas.microsoft.com/office/drawing/2014/main" id="{1EA4F9BB-8A26-4D18-822F-7C145FBA006D}"/>
                </a:ext>
              </a:extLst>
            </p:cNvPr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98" name="Google Shape;236;p15">
                <a:extLst>
                  <a:ext uri="{FF2B5EF4-FFF2-40B4-BE49-F238E27FC236}">
                    <a16:creationId xmlns:a16="http://schemas.microsoft.com/office/drawing/2014/main" id="{F18F9A87-41CC-4859-A510-F1041575ABD5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37;p15">
                <a:extLst>
                  <a:ext uri="{FF2B5EF4-FFF2-40B4-BE49-F238E27FC236}">
                    <a16:creationId xmlns:a16="http://schemas.microsoft.com/office/drawing/2014/main" id="{9793F4F9-51FB-494E-9E6B-78E28010866C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238;p15">
              <a:extLst>
                <a:ext uri="{FF2B5EF4-FFF2-40B4-BE49-F238E27FC236}">
                  <a16:creationId xmlns:a16="http://schemas.microsoft.com/office/drawing/2014/main" id="{26E2E9AA-17D7-4FE3-AC3B-173DD2083A62}"/>
                </a:ext>
              </a:extLst>
            </p:cNvPr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96" name="Google Shape;239;p15">
                <a:extLst>
                  <a:ext uri="{FF2B5EF4-FFF2-40B4-BE49-F238E27FC236}">
                    <a16:creationId xmlns:a16="http://schemas.microsoft.com/office/drawing/2014/main" id="{381835AA-222C-4714-A8CE-0803FCD9642B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40;p15">
                <a:extLst>
                  <a:ext uri="{FF2B5EF4-FFF2-40B4-BE49-F238E27FC236}">
                    <a16:creationId xmlns:a16="http://schemas.microsoft.com/office/drawing/2014/main" id="{4C0B91A4-9205-4F69-AFC6-D674D9BFAA13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Google Shape;241;p15">
              <a:extLst>
                <a:ext uri="{FF2B5EF4-FFF2-40B4-BE49-F238E27FC236}">
                  <a16:creationId xmlns:a16="http://schemas.microsoft.com/office/drawing/2014/main" id="{4881ED34-EE60-4E83-9830-F2B4DEB85918}"/>
                </a:ext>
              </a:extLst>
            </p:cNvPr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94" name="Google Shape;242;p15">
                <a:extLst>
                  <a:ext uri="{FF2B5EF4-FFF2-40B4-BE49-F238E27FC236}">
                    <a16:creationId xmlns:a16="http://schemas.microsoft.com/office/drawing/2014/main" id="{96D588CF-A3E1-4BCE-8D98-4EDE24958595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43;p15">
                <a:extLst>
                  <a:ext uri="{FF2B5EF4-FFF2-40B4-BE49-F238E27FC236}">
                    <a16:creationId xmlns:a16="http://schemas.microsoft.com/office/drawing/2014/main" id="{B71CDBFE-7F86-4EC3-BCB6-1BECB9A0F072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4" name="Google Shape;2019;p38">
            <a:extLst>
              <a:ext uri="{FF2B5EF4-FFF2-40B4-BE49-F238E27FC236}">
                <a16:creationId xmlns:a16="http://schemas.microsoft.com/office/drawing/2014/main" id="{4CB64945-389E-4FBE-AEF0-8EF49917800E}"/>
              </a:ext>
            </a:extLst>
          </p:cNvPr>
          <p:cNvSpPr/>
          <p:nvPr/>
        </p:nvSpPr>
        <p:spPr>
          <a:xfrm>
            <a:off x="792801" y="647370"/>
            <a:ext cx="1198266" cy="1299885"/>
          </a:xfrm>
          <a:custGeom>
            <a:avLst/>
            <a:gdLst/>
            <a:ahLst/>
            <a:cxnLst/>
            <a:rect l="l" t="t" r="r" b="b"/>
            <a:pathLst>
              <a:path w="773395" h="824178" extrusionOk="0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279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B8DB98-E6BF-4E07-9B98-47AA174EC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61372" cy="10287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524B47-113E-4B0D-A49F-D07C9F1CD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961" y="5276275"/>
            <a:ext cx="6700012" cy="50250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1BA26F-1A46-403B-BF9A-557B28367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961" y="13062"/>
            <a:ext cx="3654334" cy="48724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1C20C0F-B9A3-45FC-8BD4-C8082FF6D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0795" y="5277394"/>
            <a:ext cx="3757205" cy="50096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317A2B7-FEB4-42B3-91BF-831B77BC4B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55673" y="169816"/>
            <a:ext cx="6832327" cy="45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0" name="Google Shape;2100;p39"/>
          <p:cNvGrpSpPr/>
          <p:nvPr/>
        </p:nvGrpSpPr>
        <p:grpSpPr>
          <a:xfrm>
            <a:off x="413081" y="4012245"/>
            <a:ext cx="17439793" cy="5802428"/>
            <a:chOff x="0" y="0"/>
            <a:chExt cx="4593196" cy="1528211"/>
          </a:xfrm>
        </p:grpSpPr>
        <p:sp>
          <p:nvSpPr>
            <p:cNvPr id="2101" name="Google Shape;2101;p39"/>
            <p:cNvSpPr/>
            <p:nvPr/>
          </p:nvSpPr>
          <p:spPr>
            <a:xfrm>
              <a:off x="0" y="0"/>
              <a:ext cx="4593196" cy="1528211"/>
            </a:xfrm>
            <a:custGeom>
              <a:avLst/>
              <a:gdLst/>
              <a:ahLst/>
              <a:cxnLst/>
              <a:rect l="l" t="t" r="r" b="b"/>
              <a:pathLst>
                <a:path w="4593196" h="1528211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1528211"/>
                  </a:lnTo>
                  <a:lnTo>
                    <a:pt x="0" y="1528211"/>
                  </a:ln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</p:sp>
        <p:sp>
          <p:nvSpPr>
            <p:cNvPr id="2102" name="Google Shape;2102;p3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4" name="Google Shape;2104;p39"/>
          <p:cNvSpPr txBox="1"/>
          <p:nvPr/>
        </p:nvSpPr>
        <p:spPr>
          <a:xfrm>
            <a:off x="1672047" y="5165526"/>
            <a:ext cx="155186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Ханты-Мансийский автономный округ – Югра, г. Сургут, ул. Лермонтова, д. 3/1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08" name="Google Shape;2108;p39"/>
          <p:cNvGrpSpPr/>
          <p:nvPr/>
        </p:nvGrpSpPr>
        <p:grpSpPr>
          <a:xfrm>
            <a:off x="433317" y="530200"/>
            <a:ext cx="17439793" cy="3170318"/>
            <a:chOff x="0" y="0"/>
            <a:chExt cx="4593196" cy="834981"/>
          </a:xfrm>
        </p:grpSpPr>
        <p:sp>
          <p:nvSpPr>
            <p:cNvPr id="2109" name="Google Shape;2109;p39"/>
            <p:cNvSpPr/>
            <p:nvPr/>
          </p:nvSpPr>
          <p:spPr>
            <a:xfrm>
              <a:off x="0" y="0"/>
              <a:ext cx="4593196" cy="834981"/>
            </a:xfrm>
            <a:custGeom>
              <a:avLst/>
              <a:gdLst/>
              <a:ahLst/>
              <a:cxnLst/>
              <a:rect l="l" t="t" r="r" b="b"/>
              <a:pathLst>
                <a:path w="4593196" h="834981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834981"/>
                  </a:lnTo>
                  <a:lnTo>
                    <a:pt x="0" y="83498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2110" name="Google Shape;2110;p3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14BE780-B5B3-4D62-B19D-7F478A529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10" y="524021"/>
            <a:ext cx="2937441" cy="293744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2C14B33-6537-4669-A4AF-AF38A2F4D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2689" y="534408"/>
            <a:ext cx="2897901" cy="2927054"/>
          </a:xfrm>
          <a:prstGeom prst="rect">
            <a:avLst/>
          </a:prstGeom>
        </p:spPr>
      </p:pic>
      <p:sp>
        <p:nvSpPr>
          <p:cNvPr id="28" name="Google Shape;2037;p38">
            <a:extLst>
              <a:ext uri="{FF2B5EF4-FFF2-40B4-BE49-F238E27FC236}">
                <a16:creationId xmlns:a16="http://schemas.microsoft.com/office/drawing/2014/main" id="{6F48BB47-7B6C-4619-AFEA-5A2588902980}"/>
              </a:ext>
            </a:extLst>
          </p:cNvPr>
          <p:cNvSpPr/>
          <p:nvPr/>
        </p:nvSpPr>
        <p:spPr>
          <a:xfrm>
            <a:off x="1053503" y="4992809"/>
            <a:ext cx="618544" cy="807100"/>
          </a:xfrm>
          <a:custGeom>
            <a:avLst/>
            <a:gdLst/>
            <a:ahLst/>
            <a:cxnLst/>
            <a:rect l="l" t="t" r="r" b="b"/>
            <a:pathLst>
              <a:path w="744633" h="960190" extrusionOk="0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103;p39">
            <a:extLst>
              <a:ext uri="{FF2B5EF4-FFF2-40B4-BE49-F238E27FC236}">
                <a16:creationId xmlns:a16="http://schemas.microsoft.com/office/drawing/2014/main" id="{80442E31-AB81-4355-9E33-F18B855126BF}"/>
              </a:ext>
            </a:extLst>
          </p:cNvPr>
          <p:cNvSpPr txBox="1"/>
          <p:nvPr/>
        </p:nvSpPr>
        <p:spPr>
          <a:xfrm>
            <a:off x="3814269" y="1869343"/>
            <a:ext cx="103935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chemeClr val="bg2"/>
                </a:solidFill>
                <a:latin typeface="Paytone One"/>
                <a:ea typeface="Paytone One"/>
                <a:cs typeface="Paytone One"/>
                <a:sym typeface="Paytone One"/>
              </a:rPr>
              <a:t>Благодарим за внимание!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B005AC-2A9D-41FA-B59E-558459447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004" y="6195044"/>
            <a:ext cx="377218" cy="508167"/>
          </a:xfrm>
          <a:prstGeom prst="rect">
            <a:avLst/>
          </a:prstGeom>
        </p:spPr>
      </p:pic>
      <p:sp>
        <p:nvSpPr>
          <p:cNvPr id="45" name="Google Shape;2104;p39">
            <a:extLst>
              <a:ext uri="{FF2B5EF4-FFF2-40B4-BE49-F238E27FC236}">
                <a16:creationId xmlns:a16="http://schemas.microsoft.com/office/drawing/2014/main" id="{AD15C797-32BA-4934-93E1-DCFA249C8BFF}"/>
              </a:ext>
            </a:extLst>
          </p:cNvPr>
          <p:cNvSpPr txBox="1"/>
          <p:nvPr/>
        </p:nvSpPr>
        <p:spPr>
          <a:xfrm>
            <a:off x="2174970" y="6218294"/>
            <a:ext cx="58076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8 (3462) 550-558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" name="Google Shape;2104;p39">
            <a:extLst>
              <a:ext uri="{FF2B5EF4-FFF2-40B4-BE49-F238E27FC236}">
                <a16:creationId xmlns:a16="http://schemas.microsoft.com/office/drawing/2014/main" id="{C6BD1DBA-A186-4D45-8FBB-D1672B43E3B2}"/>
              </a:ext>
            </a:extLst>
          </p:cNvPr>
          <p:cNvSpPr txBox="1"/>
          <p:nvPr/>
        </p:nvSpPr>
        <p:spPr>
          <a:xfrm>
            <a:off x="2174970" y="7053211"/>
            <a:ext cx="58076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https://rcsur.ru/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78D290-6021-4564-B367-2B924AFBB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341" y="6999223"/>
            <a:ext cx="618544" cy="517557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een and White Minimal Geometric Newsletter Presentation">
  <a:themeElements>
    <a:clrScheme name="Office">
      <a:dk1>
        <a:srgbClr val="000000"/>
      </a:dk1>
      <a:lt1>
        <a:srgbClr val="FFFFFF"/>
      </a:lt1>
      <a:dk2>
        <a:srgbClr val="055E5C"/>
      </a:dk2>
      <a:lt2>
        <a:srgbClr val="EEECE1"/>
      </a:lt2>
      <a:accent1>
        <a:srgbClr val="055E5C"/>
      </a:accent1>
      <a:accent2>
        <a:srgbClr val="FFC000"/>
      </a:accent2>
      <a:accent3>
        <a:srgbClr val="EDECED"/>
      </a:accent3>
      <a:accent4>
        <a:srgbClr val="888888"/>
      </a:accent4>
      <a:accent5>
        <a:srgbClr val="FFC000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329</Words>
  <Application>Microsoft Office PowerPoint</Application>
  <PresentationFormat>Произвольный</PresentationFormat>
  <Paragraphs>37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Open Sans</vt:lpstr>
      <vt:lpstr>Paytone One</vt:lpstr>
      <vt:lpstr>Calibri</vt:lpstr>
      <vt:lpstr>Green and White Minimal Geometric Newsletter 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 Гильманова Лилия Борисовна</cp:lastModifiedBy>
  <cp:revision>13</cp:revision>
  <dcterms:modified xsi:type="dcterms:W3CDTF">2023-09-20T10:11:19Z</dcterms:modified>
</cp:coreProperties>
</file>